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7" r:id="rId3"/>
    <p:sldId id="258" r:id="rId4"/>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18288000" cy="10287000"/>
  <p:notesSz cx="6858000" cy="9144000"/>
  <p:embeddedFontLst>
    <p:embeddedFont>
      <p:font typeface="Bebas Neue Cyrillic" panose="02000506000000020004"/>
      <p:regular r:id="rId39"/>
    </p:embeddedFont>
    <p:embeddedFont>
      <p:font typeface="Segoe Script" panose="030B0504020000000003"/>
      <p:regular r:id="rId40"/>
      <p:bold r:id="rId41"/>
    </p:embeddedFont>
    <p:embeddedFont>
      <p:font typeface="Arial Bold" panose="020B0802020202020204"/>
      <p:bold r:id="rId42"/>
    </p:embeddedFont>
    <p:embeddedFont>
      <p:font typeface="Segoe Script Bold" panose="020B0804020000000003"/>
      <p:bold r:id="rId43"/>
    </p:embeddedFont>
    <p:embeddedFont>
      <p:font typeface="Calibri" panose="020F050202020403020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34" name=""/>
        <p:cNvGrpSpPr/>
        <p:nvPr/>
      </p:nvGrpSpPr>
      <p:grpSpPr>
        <a:xfrm>
          <a:off x="0" y="0"/>
          <a:ext cx="0" cy="0"/>
          <a:chOff x="0" y="0"/>
          <a:chExt cx="0" cy="0"/>
        </a:xfrm>
      </p:grpSpPr>
      <p:sp>
        <p:nvSpPr>
          <p:cNvPr id="104903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104903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104903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p>
            <a:endParaRPr lang="cs-CZ"/>
          </a:p>
        </p:txBody>
      </p:sp>
      <p:sp>
        <p:nvSpPr>
          <p:cNvPr id="104903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104903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104903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01"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1048602"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1048603"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p/>
        </p:txBody>
      </p:sp>
      <p:sp>
        <p:nvSpPr>
          <p:cNvPr id="1048604"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p>
            <a:r>
              <a:rPr lang="en-US"/>
              <a:t>2</a:t>
            </a:r>
            <a:endParaRPr lang="en-US" smtClean="0"/>
          </a:p>
        </p:txBody>
      </p:sp>
      <p:sp>
        <p:nvSpPr>
          <p:cNvPr id="1048605"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1048606"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701"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1048702"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1048703"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p/>
        </p:txBody>
      </p:sp>
      <p:sp>
        <p:nvSpPr>
          <p:cNvPr id="1048704"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p>
            <a:r>
              <a:rPr lang="en-US"/>
              <a:t>8</a:t>
            </a:r>
            <a:endParaRPr lang="en-US" smtClean="0"/>
          </a:p>
        </p:txBody>
      </p:sp>
      <p:sp>
        <p:nvSpPr>
          <p:cNvPr id="1048705"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1048706"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718"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1048719"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1048720"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p/>
        </p:txBody>
      </p:sp>
      <p:sp>
        <p:nvSpPr>
          <p:cNvPr id="1048721"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p>
            <a:r>
              <a:rPr lang="en-US"/>
              <a:t>9</a:t>
            </a:r>
            <a:endParaRPr lang="en-US" smtClean="0"/>
          </a:p>
        </p:txBody>
      </p:sp>
      <p:sp>
        <p:nvSpPr>
          <p:cNvPr id="1048722"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1048723"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750"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1048751"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1048752"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p/>
        </p:txBody>
      </p:sp>
      <p:sp>
        <p:nvSpPr>
          <p:cNvPr id="1048753"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p>
            <a:r>
              <a:rPr lang="en-US"/>
              <a:t>11</a:t>
            </a:r>
            <a:endParaRPr lang="en-US" smtClean="0"/>
          </a:p>
        </p:txBody>
      </p:sp>
      <p:sp>
        <p:nvSpPr>
          <p:cNvPr id="1048754"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1048755"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sp>
        <p:nvSpPr>
          <p:cNvPr id="1049038" name="Text Placeholder 1049037"/>
          <p:cNvSpPr>
            <a:spLocks noGrp="1"/>
          </p:cNvSpPr>
          <p:nvPr>
            <p:ph type="body"/>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224" name=""/>
        <p:cNvGrpSpPr/>
        <p:nvPr/>
      </p:nvGrpSpPr>
      <p:grpSpPr>
        <a:xfrm>
          <a:off x="0" y="0"/>
          <a:ext cx="0" cy="0"/>
          <a:chOff x="0" y="0"/>
          <a:chExt cx="0" cy="0"/>
        </a:xfrm>
      </p:grpSpPr>
      <p:sp>
        <p:nvSpPr>
          <p:cNvPr id="1048977"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978"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48979" name="Date Placeholder 3"/>
          <p:cNvSpPr>
            <a:spLocks noGrp="1"/>
          </p:cNvSpPr>
          <p:nvPr>
            <p:ph type="dt" sz="half" idx="10"/>
          </p:nvPr>
        </p:nvSpPr>
        <p:spPr/>
        <p:txBody>
          <a:bodyPr/>
          <a:p>
            <a:fld id="{1D8BD707-D9CF-40AE-B4C6-C98DA3205C09}" type="datetimeFigureOut">
              <a:rPr lang="en-US" smtClean="0"/>
            </a:fld>
            <a:endParaRPr lang="en-US"/>
          </a:p>
        </p:txBody>
      </p:sp>
      <p:sp>
        <p:nvSpPr>
          <p:cNvPr id="1048980" name="Footer Placeholder 4"/>
          <p:cNvSpPr>
            <a:spLocks noGrp="1"/>
          </p:cNvSpPr>
          <p:nvPr>
            <p:ph type="ftr" sz="quarter" idx="11"/>
          </p:nvPr>
        </p:nvSpPr>
        <p:spPr/>
        <p:txBody>
          <a:bodyPr/>
          <a:p>
            <a:endParaRPr lang="en-US"/>
          </a:p>
        </p:txBody>
      </p:sp>
      <p:sp>
        <p:nvSpPr>
          <p:cNvPr id="1048981"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229" name=""/>
        <p:cNvGrpSpPr/>
        <p:nvPr/>
      </p:nvGrpSpPr>
      <p:grpSpPr>
        <a:xfrm>
          <a:off x="0" y="0"/>
          <a:ext cx="0" cy="0"/>
          <a:chOff x="0" y="0"/>
          <a:chExt cx="0" cy="0"/>
        </a:xfrm>
      </p:grpSpPr>
      <p:sp>
        <p:nvSpPr>
          <p:cNvPr id="1049002" name="Title 1"/>
          <p:cNvSpPr>
            <a:spLocks noGrp="1"/>
          </p:cNvSpPr>
          <p:nvPr>
            <p:ph type="title"/>
          </p:nvPr>
        </p:nvSpPr>
        <p:spPr/>
        <p:txBody>
          <a:bodyPr/>
          <a:p>
            <a:r>
              <a:rPr lang="en-US" smtClean="0"/>
              <a:t>Click to edit Master title style</a:t>
            </a:r>
            <a:endParaRPr lang="en-US"/>
          </a:p>
        </p:txBody>
      </p:sp>
      <p:sp>
        <p:nvSpPr>
          <p:cNvPr id="1049003" name="Vertical Text Placeholder 2"/>
          <p:cNvSpPr>
            <a:spLocks noGrp="1"/>
          </p:cNvSpPr>
          <p:nvPr>
            <p:ph type="body" orient="vert" idx="1"/>
          </p:nvPr>
        </p:nvSpPr>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9004" name="Date Placeholder 3"/>
          <p:cNvSpPr>
            <a:spLocks noGrp="1"/>
          </p:cNvSpPr>
          <p:nvPr>
            <p:ph type="dt" sz="half" idx="10"/>
          </p:nvPr>
        </p:nvSpPr>
        <p:spPr/>
        <p:txBody>
          <a:bodyPr/>
          <a:p>
            <a:fld id="{1D8BD707-D9CF-40AE-B4C6-C98DA3205C09}" type="datetimeFigureOut">
              <a:rPr lang="en-US" smtClean="0"/>
            </a:fld>
            <a:endParaRPr lang="en-US"/>
          </a:p>
        </p:txBody>
      </p:sp>
      <p:sp>
        <p:nvSpPr>
          <p:cNvPr id="1049005" name="Footer Placeholder 4"/>
          <p:cNvSpPr>
            <a:spLocks noGrp="1"/>
          </p:cNvSpPr>
          <p:nvPr>
            <p:ph type="ftr" sz="quarter" idx="11"/>
          </p:nvPr>
        </p:nvSpPr>
        <p:spPr/>
        <p:txBody>
          <a:bodyPr/>
          <a:p>
            <a:endParaRPr lang="en-US"/>
          </a:p>
        </p:txBody>
      </p:sp>
      <p:sp>
        <p:nvSpPr>
          <p:cNvPr id="104900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226" name=""/>
        <p:cNvGrpSpPr/>
        <p:nvPr/>
      </p:nvGrpSpPr>
      <p:grpSpPr>
        <a:xfrm>
          <a:off x="0" y="0"/>
          <a:ext cx="0" cy="0"/>
          <a:chOff x="0" y="0"/>
          <a:chExt cx="0" cy="0"/>
        </a:xfrm>
      </p:grpSpPr>
      <p:sp>
        <p:nvSpPr>
          <p:cNvPr id="1048986"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987"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88" name="Date Placeholder 3"/>
          <p:cNvSpPr>
            <a:spLocks noGrp="1"/>
          </p:cNvSpPr>
          <p:nvPr>
            <p:ph type="dt" sz="half" idx="10"/>
          </p:nvPr>
        </p:nvSpPr>
        <p:spPr/>
        <p:txBody>
          <a:bodyPr/>
          <a:p>
            <a:fld id="{1D8BD707-D9CF-40AE-B4C6-C98DA3205C09}" type="datetimeFigureOut">
              <a:rPr lang="en-US" smtClean="0"/>
            </a:fld>
            <a:endParaRPr lang="en-US"/>
          </a:p>
        </p:txBody>
      </p:sp>
      <p:sp>
        <p:nvSpPr>
          <p:cNvPr id="1048989" name="Footer Placeholder 4"/>
          <p:cNvSpPr>
            <a:spLocks noGrp="1"/>
          </p:cNvSpPr>
          <p:nvPr>
            <p:ph type="ftr" sz="quarter" idx="11"/>
          </p:nvPr>
        </p:nvSpPr>
        <p:spPr/>
        <p:txBody>
          <a:bodyPr/>
          <a:p>
            <a:endParaRPr lang="en-US"/>
          </a:p>
        </p:txBody>
      </p:sp>
      <p:sp>
        <p:nvSpPr>
          <p:cNvPr id="1048990"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227" name=""/>
        <p:cNvGrpSpPr/>
        <p:nvPr/>
      </p:nvGrpSpPr>
      <p:grpSpPr>
        <a:xfrm>
          <a:off x="0" y="0"/>
          <a:ext cx="0" cy="0"/>
          <a:chOff x="0" y="0"/>
          <a:chExt cx="0" cy="0"/>
        </a:xfrm>
      </p:grpSpPr>
      <p:sp>
        <p:nvSpPr>
          <p:cNvPr id="1048991" name="Title 1"/>
          <p:cNvSpPr>
            <a:spLocks noGrp="1"/>
          </p:cNvSpPr>
          <p:nvPr>
            <p:ph type="title"/>
          </p:nvPr>
        </p:nvSpPr>
        <p:spPr/>
        <p:txBody>
          <a:bodyPr/>
          <a:p>
            <a:r>
              <a:rPr lang="en-US" smtClean="0"/>
              <a:t>Click to edit Master title style</a:t>
            </a:r>
            <a:endParaRPr lang="en-US"/>
          </a:p>
        </p:txBody>
      </p:sp>
      <p:sp>
        <p:nvSpPr>
          <p:cNvPr id="1048992" name="Content Placeholder 2"/>
          <p:cNvSpPr>
            <a:spLocks noGrp="1"/>
          </p:cNvSpPr>
          <p:nvPr>
            <p:ph idx="1"/>
          </p:nvPr>
        </p:nvSpPr>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93" name="Date Placeholder 3"/>
          <p:cNvSpPr>
            <a:spLocks noGrp="1"/>
          </p:cNvSpPr>
          <p:nvPr>
            <p:ph type="dt" sz="half" idx="10"/>
          </p:nvPr>
        </p:nvSpPr>
        <p:spPr/>
        <p:txBody>
          <a:bodyPr/>
          <a:p>
            <a:fld id="{1D8BD707-D9CF-40AE-B4C6-C98DA3205C09}" type="datetimeFigureOut">
              <a:rPr lang="en-US" smtClean="0"/>
            </a:fld>
            <a:endParaRPr lang="en-US"/>
          </a:p>
        </p:txBody>
      </p:sp>
      <p:sp>
        <p:nvSpPr>
          <p:cNvPr id="1048994" name="Footer Placeholder 4"/>
          <p:cNvSpPr>
            <a:spLocks noGrp="1"/>
          </p:cNvSpPr>
          <p:nvPr>
            <p:ph type="ftr" sz="quarter" idx="11"/>
          </p:nvPr>
        </p:nvSpPr>
        <p:spPr/>
        <p:txBody>
          <a:bodyPr/>
          <a:p>
            <a:endParaRPr lang="en-US"/>
          </a:p>
        </p:txBody>
      </p:sp>
      <p:sp>
        <p:nvSpPr>
          <p:cNvPr id="1048995"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230" name=""/>
        <p:cNvGrpSpPr/>
        <p:nvPr/>
      </p:nvGrpSpPr>
      <p:grpSpPr>
        <a:xfrm>
          <a:off x="0" y="0"/>
          <a:ext cx="0" cy="0"/>
          <a:chOff x="0" y="0"/>
          <a:chExt cx="0" cy="0"/>
        </a:xfrm>
      </p:grpSpPr>
      <p:sp>
        <p:nvSpPr>
          <p:cNvPr id="1049007"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1049008"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1049009" name="Date Placeholder 3"/>
          <p:cNvSpPr>
            <a:spLocks noGrp="1"/>
          </p:cNvSpPr>
          <p:nvPr>
            <p:ph type="dt" sz="half" idx="10"/>
          </p:nvPr>
        </p:nvSpPr>
        <p:spPr/>
        <p:txBody>
          <a:bodyPr/>
          <a:p>
            <a:fld id="{1D8BD707-D9CF-40AE-B4C6-C98DA3205C09}" type="datetimeFigureOut">
              <a:rPr lang="en-US" smtClean="0"/>
            </a:fld>
            <a:endParaRPr lang="en-US"/>
          </a:p>
        </p:txBody>
      </p:sp>
      <p:sp>
        <p:nvSpPr>
          <p:cNvPr id="1049010" name="Footer Placeholder 4"/>
          <p:cNvSpPr>
            <a:spLocks noGrp="1"/>
          </p:cNvSpPr>
          <p:nvPr>
            <p:ph type="ftr" sz="quarter" idx="11"/>
          </p:nvPr>
        </p:nvSpPr>
        <p:spPr/>
        <p:txBody>
          <a:bodyPr/>
          <a:p>
            <a:endParaRPr lang="en-US"/>
          </a:p>
        </p:txBody>
      </p:sp>
      <p:sp>
        <p:nvSpPr>
          <p:cNvPr id="1049011"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231" name=""/>
        <p:cNvGrpSpPr/>
        <p:nvPr/>
      </p:nvGrpSpPr>
      <p:grpSpPr>
        <a:xfrm>
          <a:off x="0" y="0"/>
          <a:ext cx="0" cy="0"/>
          <a:chOff x="0" y="0"/>
          <a:chExt cx="0" cy="0"/>
        </a:xfrm>
      </p:grpSpPr>
      <p:sp>
        <p:nvSpPr>
          <p:cNvPr id="1049012" name="Title 1"/>
          <p:cNvSpPr>
            <a:spLocks noGrp="1"/>
          </p:cNvSpPr>
          <p:nvPr>
            <p:ph type="title"/>
          </p:nvPr>
        </p:nvSpPr>
        <p:spPr/>
        <p:txBody>
          <a:bodyPr/>
          <a:p>
            <a:r>
              <a:rPr lang="en-US" smtClean="0"/>
              <a:t>Click to edit Master title style</a:t>
            </a:r>
            <a:endParaRPr lang="en-US"/>
          </a:p>
        </p:txBody>
      </p:sp>
      <p:sp>
        <p:nvSpPr>
          <p:cNvPr id="104901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901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9015" name="Date Placeholder 4"/>
          <p:cNvSpPr>
            <a:spLocks noGrp="1"/>
          </p:cNvSpPr>
          <p:nvPr>
            <p:ph type="dt" sz="half" idx="10"/>
          </p:nvPr>
        </p:nvSpPr>
        <p:spPr/>
        <p:txBody>
          <a:bodyPr/>
          <a:p>
            <a:fld id="{1D8BD707-D9CF-40AE-B4C6-C98DA3205C09}" type="datetimeFigureOut">
              <a:rPr lang="en-US" smtClean="0"/>
            </a:fld>
            <a:endParaRPr lang="en-US"/>
          </a:p>
        </p:txBody>
      </p:sp>
      <p:sp>
        <p:nvSpPr>
          <p:cNvPr id="1049016" name="Footer Placeholder 5"/>
          <p:cNvSpPr>
            <a:spLocks noGrp="1"/>
          </p:cNvSpPr>
          <p:nvPr>
            <p:ph type="ftr" sz="quarter" idx="11"/>
          </p:nvPr>
        </p:nvSpPr>
        <p:spPr/>
        <p:txBody>
          <a:bodyPr/>
          <a:p>
            <a:endParaRPr lang="en-US"/>
          </a:p>
        </p:txBody>
      </p:sp>
      <p:sp>
        <p:nvSpPr>
          <p:cNvPr id="104901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232" name=""/>
        <p:cNvGrpSpPr/>
        <p:nvPr/>
      </p:nvGrpSpPr>
      <p:grpSpPr>
        <a:xfrm>
          <a:off x="0" y="0"/>
          <a:ext cx="0" cy="0"/>
          <a:chOff x="0" y="0"/>
          <a:chExt cx="0" cy="0"/>
        </a:xfrm>
      </p:grpSpPr>
      <p:sp>
        <p:nvSpPr>
          <p:cNvPr id="1049018" name="Title 1"/>
          <p:cNvSpPr>
            <a:spLocks noGrp="1"/>
          </p:cNvSpPr>
          <p:nvPr>
            <p:ph type="title"/>
          </p:nvPr>
        </p:nvSpPr>
        <p:spPr/>
        <p:txBody>
          <a:bodyPr/>
          <a:p>
            <a:r>
              <a:rPr lang="en-US" smtClean="0"/>
              <a:t>Click to edit Master title style</a:t>
            </a:r>
            <a:endParaRPr lang="en-US"/>
          </a:p>
        </p:txBody>
      </p:sp>
      <p:sp>
        <p:nvSpPr>
          <p:cNvPr id="1049019"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049020"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9021"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049022"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9023" name="Date Placeholder 6"/>
          <p:cNvSpPr>
            <a:spLocks noGrp="1"/>
          </p:cNvSpPr>
          <p:nvPr>
            <p:ph type="dt" sz="half" idx="10"/>
          </p:nvPr>
        </p:nvSpPr>
        <p:spPr/>
        <p:txBody>
          <a:bodyPr/>
          <a:p>
            <a:fld id="{1D8BD707-D9CF-40AE-B4C6-C98DA3205C09}" type="datetimeFigureOut">
              <a:rPr lang="en-US" smtClean="0"/>
            </a:fld>
            <a:endParaRPr lang="en-US"/>
          </a:p>
        </p:txBody>
      </p:sp>
      <p:sp>
        <p:nvSpPr>
          <p:cNvPr id="1049024" name="Footer Placeholder 7"/>
          <p:cNvSpPr>
            <a:spLocks noGrp="1"/>
          </p:cNvSpPr>
          <p:nvPr>
            <p:ph type="ftr" sz="quarter" idx="11"/>
          </p:nvPr>
        </p:nvSpPr>
        <p:spPr/>
        <p:txBody>
          <a:bodyPr/>
          <a:p>
            <a:endParaRPr lang="en-US"/>
          </a:p>
        </p:txBody>
      </p:sp>
      <p:sp>
        <p:nvSpPr>
          <p:cNvPr id="1049025"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225" name=""/>
        <p:cNvGrpSpPr/>
        <p:nvPr/>
      </p:nvGrpSpPr>
      <p:grpSpPr>
        <a:xfrm>
          <a:off x="0" y="0"/>
          <a:ext cx="0" cy="0"/>
          <a:chOff x="0" y="0"/>
          <a:chExt cx="0" cy="0"/>
        </a:xfrm>
      </p:grpSpPr>
      <p:sp>
        <p:nvSpPr>
          <p:cNvPr id="1048982" name="Title 1"/>
          <p:cNvSpPr>
            <a:spLocks noGrp="1"/>
          </p:cNvSpPr>
          <p:nvPr>
            <p:ph type="title"/>
          </p:nvPr>
        </p:nvSpPr>
        <p:spPr/>
        <p:txBody>
          <a:bodyPr/>
          <a:p>
            <a:r>
              <a:rPr lang="en-US" smtClean="0"/>
              <a:t>Click to edit Master title style</a:t>
            </a:r>
            <a:endParaRPr lang="en-US"/>
          </a:p>
        </p:txBody>
      </p:sp>
      <p:sp>
        <p:nvSpPr>
          <p:cNvPr id="1048983" name="Date Placeholder 2"/>
          <p:cNvSpPr>
            <a:spLocks noGrp="1"/>
          </p:cNvSpPr>
          <p:nvPr>
            <p:ph type="dt" sz="half" idx="10"/>
          </p:nvPr>
        </p:nvSpPr>
        <p:spPr/>
        <p:txBody>
          <a:bodyPr/>
          <a:p>
            <a:fld id="{1D8BD707-D9CF-40AE-B4C6-C98DA3205C09}" type="datetimeFigureOut">
              <a:rPr lang="en-US" smtClean="0"/>
            </a:fld>
            <a:endParaRPr lang="en-US"/>
          </a:p>
        </p:txBody>
      </p:sp>
      <p:sp>
        <p:nvSpPr>
          <p:cNvPr id="1048984" name="Footer Placeholder 3"/>
          <p:cNvSpPr>
            <a:spLocks noGrp="1"/>
          </p:cNvSpPr>
          <p:nvPr>
            <p:ph type="ftr" sz="quarter" idx="11"/>
          </p:nvPr>
        </p:nvSpPr>
        <p:spPr/>
        <p:txBody>
          <a:bodyPr/>
          <a:p>
            <a:endParaRPr lang="en-US"/>
          </a:p>
        </p:txBody>
      </p:sp>
      <p:sp>
        <p:nvSpPr>
          <p:cNvPr id="1048985"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24"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233" name=""/>
        <p:cNvGrpSpPr/>
        <p:nvPr/>
      </p:nvGrpSpPr>
      <p:grpSpPr>
        <a:xfrm>
          <a:off x="0" y="0"/>
          <a:ext cx="0" cy="0"/>
          <a:chOff x="0" y="0"/>
          <a:chExt cx="0" cy="0"/>
        </a:xfrm>
      </p:grpSpPr>
      <p:sp>
        <p:nvSpPr>
          <p:cNvPr id="1049026"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1049027"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9028"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049029" name="Date Placeholder 4"/>
          <p:cNvSpPr>
            <a:spLocks noGrp="1"/>
          </p:cNvSpPr>
          <p:nvPr>
            <p:ph type="dt" sz="half" idx="10"/>
          </p:nvPr>
        </p:nvSpPr>
        <p:spPr/>
        <p:txBody>
          <a:bodyPr/>
          <a:p>
            <a:fld id="{1D8BD707-D9CF-40AE-B4C6-C98DA3205C09}" type="datetimeFigureOut">
              <a:rPr lang="en-US" smtClean="0"/>
            </a:fld>
            <a:endParaRPr lang="en-US"/>
          </a:p>
        </p:txBody>
      </p:sp>
      <p:sp>
        <p:nvSpPr>
          <p:cNvPr id="1049030" name="Footer Placeholder 5"/>
          <p:cNvSpPr>
            <a:spLocks noGrp="1"/>
          </p:cNvSpPr>
          <p:nvPr>
            <p:ph type="ftr" sz="quarter" idx="11"/>
          </p:nvPr>
        </p:nvSpPr>
        <p:spPr/>
        <p:txBody>
          <a:bodyPr/>
          <a:p>
            <a:endParaRPr lang="en-US"/>
          </a:p>
        </p:txBody>
      </p:sp>
      <p:sp>
        <p:nvSpPr>
          <p:cNvPr id="1049031"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228" name=""/>
        <p:cNvGrpSpPr/>
        <p:nvPr/>
      </p:nvGrpSpPr>
      <p:grpSpPr>
        <a:xfrm>
          <a:off x="0" y="0"/>
          <a:ext cx="0" cy="0"/>
          <a:chOff x="0" y="0"/>
          <a:chExt cx="0" cy="0"/>
        </a:xfrm>
      </p:grpSpPr>
      <p:sp>
        <p:nvSpPr>
          <p:cNvPr id="1048996"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1048997"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998"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1048999" name="Date Placeholder 4"/>
          <p:cNvSpPr>
            <a:spLocks noGrp="1"/>
          </p:cNvSpPr>
          <p:nvPr>
            <p:ph type="dt" sz="half" idx="10"/>
          </p:nvPr>
        </p:nvSpPr>
        <p:spPr/>
        <p:txBody>
          <a:bodyPr/>
          <a:p>
            <a:fld id="{1D8BD707-D9CF-40AE-B4C6-C98DA3205C09}" type="datetimeFigureOut">
              <a:rPr lang="en-US" smtClean="0"/>
            </a:fld>
            <a:endParaRPr lang="en-US"/>
          </a:p>
        </p:txBody>
      </p:sp>
      <p:sp>
        <p:nvSpPr>
          <p:cNvPr id="1049000" name="Footer Placeholder 5"/>
          <p:cNvSpPr>
            <a:spLocks noGrp="1"/>
          </p:cNvSpPr>
          <p:nvPr>
            <p:ph type="ftr" sz="quarter" idx="11"/>
          </p:nvPr>
        </p:nvSpPr>
        <p:spPr/>
        <p:txBody>
          <a:bodyPr/>
          <a:p>
            <a:endParaRPr lang="en-US"/>
          </a:p>
        </p:txBody>
      </p:sp>
      <p:sp>
        <p:nvSpPr>
          <p:cNvPr id="1049001"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9.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image" Target="../media/image29.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image" Target="../media/image37.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52.jpeg"/><Relationship Id="rId3" Type="http://schemas.openxmlformats.org/officeDocument/2006/relationships/image" Target="../media/image36.jpeg"/><Relationship Id="rId2" Type="http://schemas.openxmlformats.org/officeDocument/2006/relationships/image" Target="../media/image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61.jpeg"/><Relationship Id="rId3" Type="http://schemas.openxmlformats.org/officeDocument/2006/relationships/image" Target="../media/image60.jpeg"/><Relationship Id="rId2" Type="http://schemas.openxmlformats.org/officeDocument/2006/relationships/image" Target="../media/image9.png"/><Relationship Id="rId1" Type="http://schemas.openxmlformats.org/officeDocument/2006/relationships/image" Target="../media/image59.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9.png"/><Relationship Id="rId1" Type="http://schemas.openxmlformats.org/officeDocument/2006/relationships/image" Target="../media/image59.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 Id="rId3" Type="http://schemas.openxmlformats.org/officeDocument/2006/relationships/image" Target="../media/image66.jpeg"/><Relationship Id="rId2" Type="http://schemas.openxmlformats.org/officeDocument/2006/relationships/image" Target="../media/image9.png"/><Relationship Id="rId1"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9.png"/><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image" Target="../media/image9.png"/><Relationship Id="rId1" Type="http://schemas.openxmlformats.org/officeDocument/2006/relationships/image" Target="../media/image59.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9.png"/><Relationship Id="rId1" Type="http://schemas.openxmlformats.org/officeDocument/2006/relationships/image" Target="../media/image59.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3.png"/><Relationship Id="rId4" Type="http://schemas.openxmlformats.org/officeDocument/2006/relationships/image" Target="../media/image82.jpeg"/><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3.png"/><Relationship Id="rId4" Type="http://schemas.openxmlformats.org/officeDocument/2006/relationships/image" Target="../media/image87.jpeg"/><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image" Target="../media/image84.jpe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3.png"/><Relationship Id="rId4" Type="http://schemas.openxmlformats.org/officeDocument/2006/relationships/image" Target="../media/image91.jpeg"/><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image" Target="../media/image88.jpe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25" name=""/>
        <p:cNvGrpSpPr/>
        <p:nvPr/>
      </p:nvGrpSpPr>
      <p:grpSpPr>
        <a:xfrm>
          <a:off x="0" y="0"/>
          <a:ext cx="0" cy="0"/>
          <a:chOff x="0" y="0"/>
          <a:chExt cx="0" cy="0"/>
        </a:xfrm>
      </p:grpSpPr>
      <p:grpSp>
        <p:nvGrpSpPr>
          <p:cNvPr id="26" name="Group 2"/>
          <p:cNvGrpSpPr/>
          <p:nvPr/>
        </p:nvGrpSpPr>
        <p:grpSpPr>
          <a:xfrm rot="0">
            <a:off x="10244490" y="5433863"/>
            <a:ext cx="3458290" cy="6916581"/>
            <a:chOff x="0" y="0"/>
            <a:chExt cx="4611053" cy="9222108"/>
          </a:xfrm>
        </p:grpSpPr>
        <p:sp>
          <p:nvSpPr>
            <p:cNvPr id="1048584" name="Freeform 3"/>
            <p:cNvSpPr/>
            <p:nvPr/>
          </p:nvSpPr>
          <p:spPr>
            <a:xfrm>
              <a:off x="0" y="0"/>
              <a:ext cx="4611116" cy="9222105"/>
            </a:xfrm>
            <a:custGeom>
              <a:avLst/>
              <a:gdLst/>
              <a:ahLst/>
              <a:cxnLst/>
              <a:rect l="l" t="t" r="r" b="b"/>
              <a:pathLst>
                <a:path w="4611116" h="9222105">
                  <a:moveTo>
                    <a:pt x="2305558" y="9222105"/>
                  </a:moveTo>
                  <a:cubicBezTo>
                    <a:pt x="1032891" y="9222105"/>
                    <a:pt x="0" y="8189214"/>
                    <a:pt x="0" y="6916547"/>
                  </a:cubicBezTo>
                  <a:lnTo>
                    <a:pt x="0" y="2305558"/>
                  </a:lnTo>
                  <a:cubicBezTo>
                    <a:pt x="0" y="1032891"/>
                    <a:pt x="1032891" y="0"/>
                    <a:pt x="2305558" y="0"/>
                  </a:cubicBezTo>
                  <a:cubicBezTo>
                    <a:pt x="3578225" y="0"/>
                    <a:pt x="4611116" y="1032891"/>
                    <a:pt x="4611116" y="2305558"/>
                  </a:cubicBezTo>
                  <a:lnTo>
                    <a:pt x="4611116" y="6916547"/>
                  </a:lnTo>
                  <a:cubicBezTo>
                    <a:pt x="4611116" y="8189214"/>
                    <a:pt x="3578225" y="9222105"/>
                    <a:pt x="2305558" y="9222105"/>
                  </a:cubicBezTo>
                  <a:close/>
                </a:path>
              </a:pathLst>
            </a:custGeom>
            <a:blipFill>
              <a:blip r:embed="rId1"/>
              <a:stretch>
                <a:fillRect l="-50514" r="-50513"/>
              </a:stretch>
            </a:blipFill>
          </p:spPr>
        </p:sp>
      </p:grpSp>
      <p:grpSp>
        <p:nvGrpSpPr>
          <p:cNvPr id="27" name="Group 4"/>
          <p:cNvGrpSpPr/>
          <p:nvPr/>
        </p:nvGrpSpPr>
        <p:grpSpPr>
          <a:xfrm rot="0">
            <a:off x="10244490" y="-2063443"/>
            <a:ext cx="3458290" cy="6916581"/>
            <a:chOff x="0" y="0"/>
            <a:chExt cx="4611053" cy="9222108"/>
          </a:xfrm>
        </p:grpSpPr>
        <p:sp>
          <p:nvSpPr>
            <p:cNvPr id="1048585" name="Freeform 5"/>
            <p:cNvSpPr/>
            <p:nvPr/>
          </p:nvSpPr>
          <p:spPr>
            <a:xfrm>
              <a:off x="0" y="0"/>
              <a:ext cx="4611116" cy="9222105"/>
            </a:xfrm>
            <a:custGeom>
              <a:avLst/>
              <a:gdLst/>
              <a:ahLst/>
              <a:cxnLst/>
              <a:rect l="l" t="t" r="r" b="b"/>
              <a:pathLst>
                <a:path w="4611116" h="9222105">
                  <a:moveTo>
                    <a:pt x="2305558" y="9222105"/>
                  </a:moveTo>
                  <a:cubicBezTo>
                    <a:pt x="1032891" y="9222105"/>
                    <a:pt x="0" y="8189214"/>
                    <a:pt x="0" y="6916547"/>
                  </a:cubicBezTo>
                  <a:lnTo>
                    <a:pt x="0" y="2305558"/>
                  </a:lnTo>
                  <a:cubicBezTo>
                    <a:pt x="0" y="1032891"/>
                    <a:pt x="1032891" y="0"/>
                    <a:pt x="2305558" y="0"/>
                  </a:cubicBezTo>
                  <a:cubicBezTo>
                    <a:pt x="3578225" y="0"/>
                    <a:pt x="4611116" y="1032891"/>
                    <a:pt x="4611116" y="2305558"/>
                  </a:cubicBezTo>
                  <a:lnTo>
                    <a:pt x="4611116" y="6916547"/>
                  </a:lnTo>
                  <a:cubicBezTo>
                    <a:pt x="4611116" y="8189214"/>
                    <a:pt x="3578225" y="9222105"/>
                    <a:pt x="2305558" y="9222105"/>
                  </a:cubicBezTo>
                  <a:close/>
                </a:path>
              </a:pathLst>
            </a:custGeom>
            <a:blipFill>
              <a:blip r:embed="rId2"/>
              <a:stretch>
                <a:fillRect l="-83415" r="-83414"/>
              </a:stretch>
            </a:blipFill>
          </p:spPr>
        </p:sp>
      </p:grpSp>
      <p:grpSp>
        <p:nvGrpSpPr>
          <p:cNvPr id="28" name="Group 6"/>
          <p:cNvGrpSpPr/>
          <p:nvPr/>
        </p:nvGrpSpPr>
        <p:grpSpPr>
          <a:xfrm rot="0">
            <a:off x="14291842" y="-4027776"/>
            <a:ext cx="3458290" cy="6916581"/>
            <a:chOff x="0" y="0"/>
            <a:chExt cx="4611053" cy="9222108"/>
          </a:xfrm>
        </p:grpSpPr>
        <p:sp>
          <p:nvSpPr>
            <p:cNvPr id="1048586" name="Freeform 7"/>
            <p:cNvSpPr/>
            <p:nvPr/>
          </p:nvSpPr>
          <p:spPr>
            <a:xfrm>
              <a:off x="0" y="0"/>
              <a:ext cx="4611116" cy="9222105"/>
            </a:xfrm>
            <a:custGeom>
              <a:avLst/>
              <a:gdLst/>
              <a:ahLst/>
              <a:cxnLst/>
              <a:rect l="l" t="t" r="r" b="b"/>
              <a:pathLst>
                <a:path w="4611116" h="9222105">
                  <a:moveTo>
                    <a:pt x="2305558" y="9222105"/>
                  </a:moveTo>
                  <a:cubicBezTo>
                    <a:pt x="1032891" y="9222105"/>
                    <a:pt x="0" y="8189214"/>
                    <a:pt x="0" y="6916547"/>
                  </a:cubicBezTo>
                  <a:lnTo>
                    <a:pt x="0" y="2305558"/>
                  </a:lnTo>
                  <a:cubicBezTo>
                    <a:pt x="0" y="1032891"/>
                    <a:pt x="1032891" y="0"/>
                    <a:pt x="2305558" y="0"/>
                  </a:cubicBezTo>
                  <a:cubicBezTo>
                    <a:pt x="3578225" y="0"/>
                    <a:pt x="4611116" y="1032891"/>
                    <a:pt x="4611116" y="2305558"/>
                  </a:cubicBezTo>
                  <a:lnTo>
                    <a:pt x="4611116" y="6916547"/>
                  </a:lnTo>
                  <a:cubicBezTo>
                    <a:pt x="4611116" y="8189214"/>
                    <a:pt x="3578225" y="9222105"/>
                    <a:pt x="2305558" y="9222105"/>
                  </a:cubicBezTo>
                  <a:close/>
                </a:path>
              </a:pathLst>
            </a:custGeom>
            <a:blipFill>
              <a:blip r:embed="rId3"/>
              <a:stretch>
                <a:fillRect l="-99888" r="-99887"/>
              </a:stretch>
            </a:blipFill>
          </p:spPr>
        </p:sp>
      </p:grpSp>
      <p:grpSp>
        <p:nvGrpSpPr>
          <p:cNvPr id="29" name="Group 8"/>
          <p:cNvGrpSpPr/>
          <p:nvPr/>
        </p:nvGrpSpPr>
        <p:grpSpPr>
          <a:xfrm rot="0">
            <a:off x="14291842" y="3416044"/>
            <a:ext cx="3458290" cy="3458275"/>
            <a:chOff x="0" y="0"/>
            <a:chExt cx="4611053" cy="4611034"/>
          </a:xfrm>
        </p:grpSpPr>
        <p:sp>
          <p:nvSpPr>
            <p:cNvPr id="1048587" name="Freeform 9"/>
            <p:cNvSpPr/>
            <p:nvPr/>
          </p:nvSpPr>
          <p:spPr>
            <a:xfrm>
              <a:off x="0" y="0"/>
              <a:ext cx="4611116" cy="4610989"/>
            </a:xfrm>
            <a:custGeom>
              <a:avLst/>
              <a:gdLst/>
              <a:ahLst/>
              <a:cxnLst/>
              <a:rect l="l" t="t" r="r" b="b"/>
              <a:pathLst>
                <a:path w="4611116" h="4610989">
                  <a:moveTo>
                    <a:pt x="4611116" y="2305558"/>
                  </a:moveTo>
                  <a:cubicBezTo>
                    <a:pt x="4611116" y="3578860"/>
                    <a:pt x="3578860" y="4610989"/>
                    <a:pt x="2305558" y="4610989"/>
                  </a:cubicBezTo>
                  <a:cubicBezTo>
                    <a:pt x="1032256" y="4610989"/>
                    <a:pt x="0" y="3578733"/>
                    <a:pt x="0" y="2305558"/>
                  </a:cubicBezTo>
                  <a:cubicBezTo>
                    <a:pt x="0" y="1032383"/>
                    <a:pt x="1032256" y="0"/>
                    <a:pt x="2305558" y="0"/>
                  </a:cubicBezTo>
                  <a:cubicBezTo>
                    <a:pt x="3578860" y="0"/>
                    <a:pt x="4611116" y="1032256"/>
                    <a:pt x="4611116" y="2305558"/>
                  </a:cubicBezTo>
                  <a:close/>
                </a:path>
              </a:pathLst>
            </a:custGeom>
            <a:blipFill>
              <a:blip r:embed="rId4"/>
              <a:stretch>
                <a:fillRect t="-25269" r="1" b="-25270"/>
              </a:stretch>
            </a:blipFill>
          </p:spPr>
        </p:sp>
      </p:grpSp>
      <p:grpSp>
        <p:nvGrpSpPr>
          <p:cNvPr id="30" name="Group 10"/>
          <p:cNvGrpSpPr/>
          <p:nvPr/>
        </p:nvGrpSpPr>
        <p:grpSpPr>
          <a:xfrm rot="0">
            <a:off x="14291842" y="7398195"/>
            <a:ext cx="3458290" cy="6916581"/>
            <a:chOff x="0" y="0"/>
            <a:chExt cx="4611053" cy="9222108"/>
          </a:xfrm>
        </p:grpSpPr>
        <p:sp>
          <p:nvSpPr>
            <p:cNvPr id="1048588" name="Freeform 11"/>
            <p:cNvSpPr/>
            <p:nvPr/>
          </p:nvSpPr>
          <p:spPr>
            <a:xfrm>
              <a:off x="0" y="0"/>
              <a:ext cx="4611116" cy="9222105"/>
            </a:xfrm>
            <a:custGeom>
              <a:avLst/>
              <a:gdLst/>
              <a:ahLst/>
              <a:cxnLst/>
              <a:rect l="l" t="t" r="r" b="b"/>
              <a:pathLst>
                <a:path w="4611116" h="9222105">
                  <a:moveTo>
                    <a:pt x="2305558" y="9222105"/>
                  </a:moveTo>
                  <a:cubicBezTo>
                    <a:pt x="1032891" y="9222105"/>
                    <a:pt x="0" y="8189214"/>
                    <a:pt x="0" y="6916547"/>
                  </a:cubicBezTo>
                  <a:lnTo>
                    <a:pt x="0" y="2305558"/>
                  </a:lnTo>
                  <a:cubicBezTo>
                    <a:pt x="0" y="1032891"/>
                    <a:pt x="1032891" y="0"/>
                    <a:pt x="2305558" y="0"/>
                  </a:cubicBezTo>
                  <a:cubicBezTo>
                    <a:pt x="3578225" y="0"/>
                    <a:pt x="4611116" y="1032891"/>
                    <a:pt x="4611116" y="2305558"/>
                  </a:cubicBezTo>
                  <a:lnTo>
                    <a:pt x="4611116" y="6916547"/>
                  </a:lnTo>
                  <a:cubicBezTo>
                    <a:pt x="4611116" y="8189214"/>
                    <a:pt x="3578225" y="9222105"/>
                    <a:pt x="2305558" y="9222105"/>
                  </a:cubicBezTo>
                  <a:close/>
                </a:path>
              </a:pathLst>
            </a:custGeom>
            <a:blipFill>
              <a:blip r:embed="rId5"/>
              <a:stretch>
                <a:fillRect l="-100044" r="-100042"/>
              </a:stretch>
            </a:blipFill>
          </p:spPr>
        </p:sp>
      </p:grpSp>
      <p:sp>
        <p:nvSpPr>
          <p:cNvPr id="1048589" name="Freeform 12"/>
          <p:cNvSpPr/>
          <p:nvPr/>
        </p:nvSpPr>
        <p:spPr>
          <a:xfrm>
            <a:off x="1028700" y="1394847"/>
            <a:ext cx="7117699" cy="1080618"/>
          </a:xfrm>
          <a:custGeom>
            <a:avLst/>
            <a:gdLst/>
            <a:ahLst/>
            <a:cxnLst/>
            <a:rect l="l" t="t" r="r" b="b"/>
            <a:pathLst>
              <a:path w="7117699" h="1080618">
                <a:moveTo>
                  <a:pt x="0" y="0"/>
                </a:moveTo>
                <a:lnTo>
                  <a:pt x="7117699" y="0"/>
                </a:lnTo>
                <a:lnTo>
                  <a:pt x="7117699" y="1080618"/>
                </a:lnTo>
                <a:lnTo>
                  <a:pt x="0" y="1080618"/>
                </a:lnTo>
                <a:lnTo>
                  <a:pt x="0" y="0"/>
                </a:lnTo>
                <a:close/>
              </a:path>
            </a:pathLst>
          </a:custGeom>
          <a:blipFill>
            <a:blip r:embed="rId6"/>
            <a:stretch>
              <a:fillRect/>
            </a:stretch>
          </a:blipFill>
        </p:spPr>
      </p:sp>
      <p:grpSp>
        <p:nvGrpSpPr>
          <p:cNvPr id="32" name="Group 16"/>
          <p:cNvGrpSpPr/>
          <p:nvPr/>
        </p:nvGrpSpPr>
        <p:grpSpPr>
          <a:xfrm rot="0">
            <a:off x="1028700" y="2896425"/>
            <a:ext cx="8625240" cy="3917514"/>
            <a:chOff x="0" y="0"/>
            <a:chExt cx="11500320" cy="5223352"/>
          </a:xfrm>
        </p:grpSpPr>
        <p:sp>
          <p:nvSpPr>
            <p:cNvPr id="1048592" name="Freeform 17"/>
            <p:cNvSpPr/>
            <p:nvPr/>
          </p:nvSpPr>
          <p:spPr>
            <a:xfrm>
              <a:off x="0" y="0"/>
              <a:ext cx="11500320" cy="5223351"/>
            </a:xfrm>
            <a:custGeom>
              <a:avLst/>
              <a:gdLst/>
              <a:ahLst/>
              <a:cxnLst/>
              <a:rect l="l" t="t" r="r" b="b"/>
              <a:pathLst>
                <a:path w="11500320" h="5223351">
                  <a:moveTo>
                    <a:pt x="0" y="0"/>
                  </a:moveTo>
                  <a:lnTo>
                    <a:pt x="11500320" y="0"/>
                  </a:lnTo>
                  <a:lnTo>
                    <a:pt x="11500320" y="5223351"/>
                  </a:lnTo>
                  <a:lnTo>
                    <a:pt x="0" y="5223351"/>
                  </a:lnTo>
                  <a:close/>
                </a:path>
              </a:pathLst>
            </a:custGeom>
            <a:solidFill>
              <a:srgbClr val="000000">
                <a:alpha val="0"/>
              </a:srgbClr>
            </a:solidFill>
          </p:spPr>
        </p:sp>
        <p:sp>
          <p:nvSpPr>
            <p:cNvPr id="1048593" name="TextBox 18"/>
            <p:cNvSpPr txBox="1"/>
            <p:nvPr/>
          </p:nvSpPr>
          <p:spPr>
            <a:xfrm>
              <a:off x="0" y="76200"/>
              <a:ext cx="11500320" cy="5147152"/>
            </a:xfrm>
            <a:prstGeom prst="rect">
              <a:avLst/>
            </a:prstGeom>
          </p:spPr>
          <p:txBody>
            <a:bodyPr lIns="0" tIns="0" rIns="0" bIns="0" rtlCol="0" anchor="t"/>
            <a:p>
              <a:pPr algn="l">
                <a:lnSpc>
                  <a:spcPts val="9590"/>
                </a:lnSpc>
              </a:pPr>
              <a:r>
                <a:rPr lang="en-US" sz="8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Environmental problem, it's </a:t>
              </a:r>
              <a:r>
                <a:rPr lang="en-US" sz="8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CAUSES AND SUSTAINABILITY</a:t>
              </a:r>
              <a:endParaRPr lang="en-US" sz="8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sp>
        <p:nvSpPr>
          <p:cNvPr id="1048594" name="Freeform 20"/>
          <p:cNvSpPr/>
          <p:nvPr/>
        </p:nvSpPr>
        <p:spPr>
          <a:xfrm>
            <a:off x="1028700" y="8801100"/>
            <a:ext cx="8039100" cy="766445"/>
          </a:xfrm>
          <a:custGeom>
            <a:avLst/>
            <a:gdLst/>
            <a:ahLst/>
            <a:cxnLst/>
            <a:rect l="l" t="t" r="r" b="b"/>
            <a:pathLst>
              <a:path w="10718800" h="1021919">
                <a:moveTo>
                  <a:pt x="0" y="0"/>
                </a:moveTo>
                <a:lnTo>
                  <a:pt x="10718800" y="0"/>
                </a:lnTo>
                <a:lnTo>
                  <a:pt x="10718800" y="1021919"/>
                </a:lnTo>
                <a:lnTo>
                  <a:pt x="0" y="1021919"/>
                </a:lnTo>
                <a:close/>
              </a:path>
            </a:pathLst>
          </a:custGeom>
          <a:solidFill>
            <a:srgbClr val="000000">
              <a:alpha val="0"/>
            </a:srgbClr>
          </a:solid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91" name=""/>
        <p:cNvGrpSpPr/>
        <p:nvPr/>
      </p:nvGrpSpPr>
      <p:grpSpPr>
        <a:xfrm>
          <a:off x="0" y="0"/>
          <a:ext cx="0" cy="0"/>
          <a:chOff x="0" y="0"/>
          <a:chExt cx="0" cy="0"/>
        </a:xfrm>
      </p:grpSpPr>
      <p:sp>
        <p:nvSpPr>
          <p:cNvPr id="1048690" name="Freeform 2"/>
          <p:cNvSpPr/>
          <p:nvPr/>
        </p:nvSpPr>
        <p:spPr>
          <a:xfrm>
            <a:off x="9937959" y="910418"/>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691" name="Freeform 3"/>
          <p:cNvSpPr/>
          <p:nvPr/>
        </p:nvSpPr>
        <p:spPr>
          <a:xfrm>
            <a:off x="16583647" y="1560657"/>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92" name="Group 4"/>
          <p:cNvGrpSpPr/>
          <p:nvPr/>
        </p:nvGrpSpPr>
        <p:grpSpPr>
          <a:xfrm rot="0">
            <a:off x="8982942" y="2850073"/>
            <a:ext cx="9081718" cy="1328890"/>
            <a:chOff x="0" y="0"/>
            <a:chExt cx="12108957" cy="1771853"/>
          </a:xfrm>
        </p:grpSpPr>
        <p:sp>
          <p:nvSpPr>
            <p:cNvPr id="1048692" name="Freeform 5"/>
            <p:cNvSpPr/>
            <p:nvPr/>
          </p:nvSpPr>
          <p:spPr>
            <a:xfrm>
              <a:off x="0" y="0"/>
              <a:ext cx="12108957" cy="1771853"/>
            </a:xfrm>
            <a:custGeom>
              <a:avLst/>
              <a:gdLst/>
              <a:ahLst/>
              <a:cxnLst/>
              <a:rect l="l" t="t" r="r" b="b"/>
              <a:pathLst>
                <a:path w="12108957" h="1771853">
                  <a:moveTo>
                    <a:pt x="0" y="0"/>
                  </a:moveTo>
                  <a:lnTo>
                    <a:pt x="12108957" y="0"/>
                  </a:lnTo>
                  <a:lnTo>
                    <a:pt x="12108957" y="1771853"/>
                  </a:lnTo>
                  <a:lnTo>
                    <a:pt x="0" y="1771853"/>
                  </a:lnTo>
                  <a:close/>
                </a:path>
              </a:pathLst>
            </a:custGeom>
            <a:solidFill>
              <a:srgbClr val="000000">
                <a:alpha val="0"/>
              </a:srgbClr>
            </a:solidFill>
          </p:spPr>
        </p:sp>
        <p:sp>
          <p:nvSpPr>
            <p:cNvPr id="1048693" name="TextBox 6"/>
            <p:cNvSpPr txBox="1"/>
            <p:nvPr/>
          </p:nvSpPr>
          <p:spPr>
            <a:xfrm>
              <a:off x="0" y="-228600"/>
              <a:ext cx="12108957" cy="2000453"/>
            </a:xfrm>
            <a:prstGeom prst="rect">
              <a:avLst/>
            </a:prstGeom>
          </p:spPr>
          <p:txBody>
            <a:bodyPr lIns="0" tIns="0" rIns="0" bIns="0" rtlCol="0" anchor="t"/>
            <a:p>
              <a:pPr algn="r">
                <a:lnSpc>
                  <a:spcPts val="11645"/>
                </a:lnSpc>
              </a:pPr>
              <a:r>
                <a:rPr lang="en-US" sz="7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Causes of Global warming </a:t>
              </a:r>
              <a:endParaRPr lang="en-US" sz="7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93" name="Group 7"/>
          <p:cNvGrpSpPr/>
          <p:nvPr/>
        </p:nvGrpSpPr>
        <p:grpSpPr>
          <a:xfrm rot="0">
            <a:off x="10586457" y="4686300"/>
            <a:ext cx="6502722" cy="3650664"/>
            <a:chOff x="0" y="0"/>
            <a:chExt cx="8670296" cy="4867552"/>
          </a:xfrm>
        </p:grpSpPr>
        <p:sp>
          <p:nvSpPr>
            <p:cNvPr id="1048694" name="Freeform 8"/>
            <p:cNvSpPr/>
            <p:nvPr/>
          </p:nvSpPr>
          <p:spPr>
            <a:xfrm>
              <a:off x="0" y="0"/>
              <a:ext cx="8670296" cy="4867553"/>
            </a:xfrm>
            <a:custGeom>
              <a:avLst/>
              <a:gdLst/>
              <a:ahLst/>
              <a:cxnLst/>
              <a:rect l="l" t="t" r="r" b="b"/>
              <a:pathLst>
                <a:path w="8670296" h="4867553">
                  <a:moveTo>
                    <a:pt x="0" y="0"/>
                  </a:moveTo>
                  <a:lnTo>
                    <a:pt x="8670296" y="0"/>
                  </a:lnTo>
                  <a:lnTo>
                    <a:pt x="8670296" y="4867553"/>
                  </a:lnTo>
                  <a:lnTo>
                    <a:pt x="0" y="4867553"/>
                  </a:lnTo>
                  <a:close/>
                </a:path>
              </a:pathLst>
            </a:custGeom>
            <a:solidFill>
              <a:srgbClr val="000000">
                <a:alpha val="0"/>
              </a:srgbClr>
            </a:solidFill>
          </p:spPr>
        </p:sp>
        <p:sp>
          <p:nvSpPr>
            <p:cNvPr id="1048695" name="TextBox 9"/>
            <p:cNvSpPr txBox="1"/>
            <p:nvPr/>
          </p:nvSpPr>
          <p:spPr>
            <a:xfrm>
              <a:off x="0" y="-47625"/>
              <a:ext cx="8670296" cy="4915177"/>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The primary cause is the emissions of greenhouse gases are;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Burning of fossil fuels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Release of greenhouse gases into the atmosphere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Deforestation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Methane emissions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and industrial processes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696" name="Freeform 10"/>
          <p:cNvSpPr/>
          <p:nvPr/>
        </p:nvSpPr>
        <p:spPr>
          <a:xfrm>
            <a:off x="4295310" y="-550727"/>
            <a:ext cx="4924889" cy="11388454"/>
          </a:xfrm>
          <a:custGeom>
            <a:avLst/>
            <a:gdLst/>
            <a:ahLst/>
            <a:cxnLst/>
            <a:rect l="l" t="t" r="r" b="b"/>
            <a:pathLst>
              <a:path w="4924889" h="11388454">
                <a:moveTo>
                  <a:pt x="0" y="0"/>
                </a:moveTo>
                <a:lnTo>
                  <a:pt x="4924889" y="0"/>
                </a:lnTo>
                <a:lnTo>
                  <a:pt x="4924889" y="11388454"/>
                </a:lnTo>
                <a:lnTo>
                  <a:pt x="0" y="11388454"/>
                </a:lnTo>
                <a:lnTo>
                  <a:pt x="0" y="0"/>
                </a:lnTo>
                <a:close/>
              </a:path>
            </a:pathLst>
          </a:custGeom>
          <a:blipFill>
            <a:blip r:embed="rId3"/>
            <a:stretch>
              <a:fillRect l="-29329" r="-29329"/>
            </a:stretch>
          </a:blipFill>
        </p:spPr>
      </p:sp>
      <p:sp>
        <p:nvSpPr>
          <p:cNvPr id="1048697" name="Freeform 11"/>
          <p:cNvSpPr/>
          <p:nvPr/>
        </p:nvSpPr>
        <p:spPr>
          <a:xfrm>
            <a:off x="-592597" y="-295275"/>
            <a:ext cx="4513464" cy="5895975"/>
          </a:xfrm>
          <a:custGeom>
            <a:avLst/>
            <a:gdLst/>
            <a:ahLst/>
            <a:cxnLst/>
            <a:rect l="l" t="t" r="r" b="b"/>
            <a:pathLst>
              <a:path w="4513464" h="5895975">
                <a:moveTo>
                  <a:pt x="0" y="0"/>
                </a:moveTo>
                <a:lnTo>
                  <a:pt x="4513464" y="0"/>
                </a:lnTo>
                <a:lnTo>
                  <a:pt x="4513464" y="5895975"/>
                </a:lnTo>
                <a:lnTo>
                  <a:pt x="0" y="5895975"/>
                </a:lnTo>
                <a:lnTo>
                  <a:pt x="0" y="0"/>
                </a:lnTo>
                <a:close/>
              </a:path>
            </a:pathLst>
          </a:custGeom>
          <a:blipFill>
            <a:blip r:embed="rId4"/>
            <a:stretch>
              <a:fillRect l="-41916" r="-41916"/>
            </a:stretch>
          </a:blipFill>
        </p:spPr>
      </p:sp>
      <p:sp>
        <p:nvSpPr>
          <p:cNvPr id="1048698" name="Freeform 12"/>
          <p:cNvSpPr/>
          <p:nvPr/>
        </p:nvSpPr>
        <p:spPr>
          <a:xfrm>
            <a:off x="-592597" y="6032392"/>
            <a:ext cx="4513464" cy="4513464"/>
          </a:xfrm>
          <a:custGeom>
            <a:avLst/>
            <a:gdLst/>
            <a:ahLst/>
            <a:cxnLst/>
            <a:rect l="l" t="t" r="r" b="b"/>
            <a:pathLst>
              <a:path w="4513464" h="4513464">
                <a:moveTo>
                  <a:pt x="0" y="0"/>
                </a:moveTo>
                <a:lnTo>
                  <a:pt x="4513464" y="0"/>
                </a:lnTo>
                <a:lnTo>
                  <a:pt x="4513464" y="4513464"/>
                </a:lnTo>
                <a:lnTo>
                  <a:pt x="0" y="4513464"/>
                </a:lnTo>
                <a:lnTo>
                  <a:pt x="0" y="0"/>
                </a:lnTo>
                <a:close/>
              </a:path>
            </a:pathLst>
          </a:custGeom>
          <a:blipFill>
            <a:blip r:embed="rId5"/>
            <a:stretch>
              <a:fillRect/>
            </a:stretch>
          </a:blipFill>
        </p:spPr>
      </p:sp>
      <p:grpSp>
        <p:nvGrpSpPr>
          <p:cNvPr id="94" name="Group 13"/>
          <p:cNvGrpSpPr/>
          <p:nvPr/>
        </p:nvGrpSpPr>
        <p:grpSpPr>
          <a:xfrm rot="0">
            <a:off x="10586457" y="1393669"/>
            <a:ext cx="5960796" cy="858055"/>
            <a:chOff x="0" y="0"/>
            <a:chExt cx="7947728" cy="1144073"/>
          </a:xfrm>
        </p:grpSpPr>
        <p:sp>
          <p:nvSpPr>
            <p:cNvPr id="1048699"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700"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97" name=""/>
        <p:cNvGrpSpPr/>
        <p:nvPr/>
      </p:nvGrpSpPr>
      <p:grpSpPr>
        <a:xfrm>
          <a:off x="0" y="0"/>
          <a:ext cx="0" cy="0"/>
          <a:chOff x="0" y="0"/>
          <a:chExt cx="0" cy="0"/>
        </a:xfrm>
      </p:grpSpPr>
      <p:sp>
        <p:nvSpPr>
          <p:cNvPr id="1048707" name="Freeform 2"/>
          <p:cNvSpPr/>
          <p:nvPr/>
        </p:nvSpPr>
        <p:spPr>
          <a:xfrm>
            <a:off x="9937959" y="910418"/>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708" name="Freeform 3"/>
          <p:cNvSpPr/>
          <p:nvPr/>
        </p:nvSpPr>
        <p:spPr>
          <a:xfrm>
            <a:off x="16583647" y="1560657"/>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98" name="Group 4"/>
          <p:cNvGrpSpPr/>
          <p:nvPr/>
        </p:nvGrpSpPr>
        <p:grpSpPr>
          <a:xfrm rot="0">
            <a:off x="9126685" y="2875566"/>
            <a:ext cx="8794233" cy="1334404"/>
            <a:chOff x="0" y="0"/>
            <a:chExt cx="11725644" cy="1779205"/>
          </a:xfrm>
        </p:grpSpPr>
        <p:sp>
          <p:nvSpPr>
            <p:cNvPr id="1048709" name="Freeform 5"/>
            <p:cNvSpPr/>
            <p:nvPr/>
          </p:nvSpPr>
          <p:spPr>
            <a:xfrm>
              <a:off x="0" y="0"/>
              <a:ext cx="11725644" cy="1779205"/>
            </a:xfrm>
            <a:custGeom>
              <a:avLst/>
              <a:gdLst/>
              <a:ahLst/>
              <a:cxnLst/>
              <a:rect l="l" t="t" r="r" b="b"/>
              <a:pathLst>
                <a:path w="11725644" h="1779205">
                  <a:moveTo>
                    <a:pt x="0" y="0"/>
                  </a:moveTo>
                  <a:lnTo>
                    <a:pt x="11725644" y="0"/>
                  </a:lnTo>
                  <a:lnTo>
                    <a:pt x="11725644" y="1779205"/>
                  </a:lnTo>
                  <a:lnTo>
                    <a:pt x="0" y="1779205"/>
                  </a:lnTo>
                  <a:close/>
                </a:path>
              </a:pathLst>
            </a:custGeom>
            <a:solidFill>
              <a:srgbClr val="000000">
                <a:alpha val="0"/>
              </a:srgbClr>
            </a:solidFill>
          </p:spPr>
        </p:sp>
        <p:sp>
          <p:nvSpPr>
            <p:cNvPr id="1048710" name="TextBox 6"/>
            <p:cNvSpPr txBox="1"/>
            <p:nvPr/>
          </p:nvSpPr>
          <p:spPr>
            <a:xfrm>
              <a:off x="0" y="-209550"/>
              <a:ext cx="11725644" cy="1988755"/>
            </a:xfrm>
            <a:prstGeom prst="rect">
              <a:avLst/>
            </a:prstGeom>
          </p:spPr>
          <p:txBody>
            <a:bodyPr lIns="0" tIns="0" rIns="0" bIns="0" rtlCol="0" anchor="t"/>
            <a:p>
              <a:pPr algn="ctr">
                <a:lnSpc>
                  <a:spcPts val="11645"/>
                </a:lnSpc>
              </a:pPr>
              <a:r>
                <a:rPr lang="en-US" sz="8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sustainability</a:t>
              </a:r>
              <a:endParaRPr lang="en-US" sz="8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99" name="Group 7"/>
          <p:cNvGrpSpPr/>
          <p:nvPr/>
        </p:nvGrpSpPr>
        <p:grpSpPr>
          <a:xfrm rot="0">
            <a:off x="10574524" y="4830803"/>
            <a:ext cx="6502722" cy="2774329"/>
            <a:chOff x="0" y="0"/>
            <a:chExt cx="8670296" cy="3699106"/>
          </a:xfrm>
        </p:grpSpPr>
        <p:sp>
          <p:nvSpPr>
            <p:cNvPr id="1048711" name="Freeform 8"/>
            <p:cNvSpPr/>
            <p:nvPr/>
          </p:nvSpPr>
          <p:spPr>
            <a:xfrm>
              <a:off x="0" y="0"/>
              <a:ext cx="8670296" cy="3699106"/>
            </a:xfrm>
            <a:custGeom>
              <a:avLst/>
              <a:gdLst/>
              <a:ahLst/>
              <a:cxnLst/>
              <a:rect l="l" t="t" r="r" b="b"/>
              <a:pathLst>
                <a:path w="8670296" h="3699106">
                  <a:moveTo>
                    <a:pt x="0" y="0"/>
                  </a:moveTo>
                  <a:lnTo>
                    <a:pt x="8670296" y="0"/>
                  </a:lnTo>
                  <a:lnTo>
                    <a:pt x="8670296" y="3699106"/>
                  </a:lnTo>
                  <a:lnTo>
                    <a:pt x="0" y="3699106"/>
                  </a:lnTo>
                  <a:close/>
                </a:path>
              </a:pathLst>
            </a:custGeom>
            <a:solidFill>
              <a:srgbClr val="000000">
                <a:alpha val="0"/>
              </a:srgbClr>
            </a:solidFill>
          </p:spPr>
        </p:sp>
        <p:sp>
          <p:nvSpPr>
            <p:cNvPr id="1048712" name="TextBox 9"/>
            <p:cNvSpPr txBox="1"/>
            <p:nvPr/>
          </p:nvSpPr>
          <p:spPr>
            <a:xfrm>
              <a:off x="0" y="-47625"/>
              <a:ext cx="8670296" cy="3746731"/>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Mitigation strategies includes;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Transitioning to renewable energy sources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Improving energy efficiency</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and implementing carbon capture technologies. </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713" name="Freeform 10"/>
          <p:cNvSpPr/>
          <p:nvPr/>
        </p:nvSpPr>
        <p:spPr>
          <a:xfrm>
            <a:off x="-592597" y="5930912"/>
            <a:ext cx="4478447" cy="4329312"/>
          </a:xfrm>
          <a:custGeom>
            <a:avLst/>
            <a:gdLst/>
            <a:ahLst/>
            <a:cxnLst/>
            <a:rect l="l" t="t" r="r" b="b"/>
            <a:pathLst>
              <a:path w="4478447" h="4329312">
                <a:moveTo>
                  <a:pt x="0" y="0"/>
                </a:moveTo>
                <a:lnTo>
                  <a:pt x="4478447" y="0"/>
                </a:lnTo>
                <a:lnTo>
                  <a:pt x="4478447" y="4329312"/>
                </a:lnTo>
                <a:lnTo>
                  <a:pt x="0" y="4329312"/>
                </a:lnTo>
                <a:lnTo>
                  <a:pt x="0" y="0"/>
                </a:lnTo>
                <a:close/>
              </a:path>
            </a:pathLst>
          </a:custGeom>
          <a:blipFill>
            <a:blip r:embed="rId3"/>
            <a:stretch>
              <a:fillRect t="-1722" b="-1722"/>
            </a:stretch>
          </a:blipFill>
        </p:spPr>
      </p:sp>
      <p:sp>
        <p:nvSpPr>
          <p:cNvPr id="1048714" name="Freeform 11"/>
          <p:cNvSpPr/>
          <p:nvPr/>
        </p:nvSpPr>
        <p:spPr>
          <a:xfrm>
            <a:off x="4260206" y="-550728"/>
            <a:ext cx="4866479" cy="11388455"/>
          </a:xfrm>
          <a:custGeom>
            <a:avLst/>
            <a:gdLst/>
            <a:ahLst/>
            <a:cxnLst/>
            <a:rect l="l" t="t" r="r" b="b"/>
            <a:pathLst>
              <a:path w="4866479" h="11388455">
                <a:moveTo>
                  <a:pt x="0" y="0"/>
                </a:moveTo>
                <a:lnTo>
                  <a:pt x="4866479" y="0"/>
                </a:lnTo>
                <a:lnTo>
                  <a:pt x="4866479" y="11388455"/>
                </a:lnTo>
                <a:lnTo>
                  <a:pt x="0" y="11388455"/>
                </a:lnTo>
                <a:lnTo>
                  <a:pt x="0" y="0"/>
                </a:lnTo>
                <a:close/>
              </a:path>
            </a:pathLst>
          </a:custGeom>
          <a:blipFill>
            <a:blip r:embed="rId4"/>
            <a:stretch>
              <a:fillRect l="-27079" r="-27079"/>
            </a:stretch>
          </a:blipFill>
        </p:spPr>
      </p:sp>
      <p:sp>
        <p:nvSpPr>
          <p:cNvPr id="1048715" name="Freeform 12"/>
          <p:cNvSpPr/>
          <p:nvPr/>
        </p:nvSpPr>
        <p:spPr>
          <a:xfrm>
            <a:off x="-629071" y="-342900"/>
            <a:ext cx="4478447" cy="5867400"/>
          </a:xfrm>
          <a:custGeom>
            <a:avLst/>
            <a:gdLst/>
            <a:ahLst/>
            <a:cxnLst/>
            <a:rect l="l" t="t" r="r" b="b"/>
            <a:pathLst>
              <a:path w="4478447" h="5867400">
                <a:moveTo>
                  <a:pt x="0" y="0"/>
                </a:moveTo>
                <a:lnTo>
                  <a:pt x="4478447" y="0"/>
                </a:lnTo>
                <a:lnTo>
                  <a:pt x="4478447" y="5867400"/>
                </a:lnTo>
                <a:lnTo>
                  <a:pt x="0" y="5867400"/>
                </a:lnTo>
                <a:lnTo>
                  <a:pt x="0" y="0"/>
                </a:lnTo>
                <a:close/>
              </a:path>
            </a:pathLst>
          </a:custGeom>
          <a:blipFill>
            <a:blip r:embed="rId5"/>
            <a:stretch>
              <a:fillRect r="-31917"/>
            </a:stretch>
          </a:blipFill>
        </p:spPr>
      </p:sp>
      <p:grpSp>
        <p:nvGrpSpPr>
          <p:cNvPr id="100" name="Group 13"/>
          <p:cNvGrpSpPr/>
          <p:nvPr/>
        </p:nvGrpSpPr>
        <p:grpSpPr>
          <a:xfrm rot="0">
            <a:off x="10543404" y="1279266"/>
            <a:ext cx="5960796" cy="858055"/>
            <a:chOff x="0" y="0"/>
            <a:chExt cx="7947728" cy="1144073"/>
          </a:xfrm>
        </p:grpSpPr>
        <p:sp>
          <p:nvSpPr>
            <p:cNvPr id="1048716"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717"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03" name=""/>
        <p:cNvGrpSpPr/>
        <p:nvPr/>
      </p:nvGrpSpPr>
      <p:grpSpPr>
        <a:xfrm>
          <a:off x="0" y="0"/>
          <a:ext cx="0" cy="0"/>
          <a:chOff x="0" y="0"/>
          <a:chExt cx="0" cy="0"/>
        </a:xfrm>
      </p:grpSpPr>
      <p:grpSp>
        <p:nvGrpSpPr>
          <p:cNvPr id="104" name="Group 2"/>
          <p:cNvGrpSpPr/>
          <p:nvPr/>
        </p:nvGrpSpPr>
        <p:grpSpPr>
          <a:xfrm rot="0">
            <a:off x="2210415" y="462689"/>
            <a:ext cx="7447276" cy="4468366"/>
            <a:chOff x="0" y="0"/>
            <a:chExt cx="9929701" cy="5957821"/>
          </a:xfrm>
        </p:grpSpPr>
        <p:sp>
          <p:nvSpPr>
            <p:cNvPr id="1048724" name="Freeform 3"/>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1"/>
              <a:stretch>
                <a:fillRect t="-5555" b="-5555"/>
              </a:stretch>
            </a:blipFill>
          </p:spPr>
        </p:sp>
      </p:grpSp>
      <p:grpSp>
        <p:nvGrpSpPr>
          <p:cNvPr id="105" name="Group 4"/>
          <p:cNvGrpSpPr/>
          <p:nvPr/>
        </p:nvGrpSpPr>
        <p:grpSpPr>
          <a:xfrm rot="0">
            <a:off x="9493767" y="2742033"/>
            <a:ext cx="7765533" cy="1520884"/>
            <a:chOff x="0" y="0"/>
            <a:chExt cx="10354044" cy="2027845"/>
          </a:xfrm>
        </p:grpSpPr>
        <p:sp>
          <p:nvSpPr>
            <p:cNvPr id="1048725" name="Freeform 5"/>
            <p:cNvSpPr/>
            <p:nvPr/>
          </p:nvSpPr>
          <p:spPr>
            <a:xfrm>
              <a:off x="0" y="0"/>
              <a:ext cx="10354044" cy="2027845"/>
            </a:xfrm>
            <a:custGeom>
              <a:avLst/>
              <a:gdLst/>
              <a:ahLst/>
              <a:cxnLst/>
              <a:rect l="l" t="t" r="r" b="b"/>
              <a:pathLst>
                <a:path w="10354044" h="2027845">
                  <a:moveTo>
                    <a:pt x="0" y="0"/>
                  </a:moveTo>
                  <a:lnTo>
                    <a:pt x="10354044" y="0"/>
                  </a:lnTo>
                  <a:lnTo>
                    <a:pt x="10354044" y="2027845"/>
                  </a:lnTo>
                  <a:lnTo>
                    <a:pt x="0" y="2027845"/>
                  </a:lnTo>
                  <a:close/>
                </a:path>
              </a:pathLst>
            </a:custGeom>
            <a:solidFill>
              <a:srgbClr val="000000">
                <a:alpha val="0"/>
              </a:srgbClr>
            </a:solidFill>
          </p:spPr>
        </p:sp>
        <p:sp>
          <p:nvSpPr>
            <p:cNvPr id="1048726" name="TextBox 6"/>
            <p:cNvSpPr txBox="1"/>
            <p:nvPr/>
          </p:nvSpPr>
          <p:spPr>
            <a:xfrm>
              <a:off x="0" y="104775"/>
              <a:ext cx="10354044" cy="1923070"/>
            </a:xfrm>
            <a:prstGeom prst="rect">
              <a:avLst/>
            </a:prstGeom>
          </p:spPr>
          <p:txBody>
            <a:bodyPr lIns="0" tIns="0" rIns="0" bIns="0" rtlCol="0" anchor="t"/>
            <a:p>
              <a:pPr algn="r">
                <a:lnSpc>
                  <a:spcPts val="11645"/>
                </a:lnSpc>
              </a:pPr>
              <a:r>
                <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CLIMATE CHANGE</a:t>
              </a:r>
              <a:endPar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sp>
        <p:nvSpPr>
          <p:cNvPr id="1048727" name="Freeform 7"/>
          <p:cNvSpPr/>
          <p:nvPr/>
        </p:nvSpPr>
        <p:spPr>
          <a:xfrm>
            <a:off x="9678703" y="937286"/>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2"/>
            <a:stretch>
              <a:fillRect/>
            </a:stretch>
          </a:blipFill>
        </p:spPr>
      </p:sp>
      <p:sp>
        <p:nvSpPr>
          <p:cNvPr id="1048728" name="Freeform 8"/>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3"/>
            <a:stretch>
              <a:fillRect/>
            </a:stretch>
          </a:blipFill>
        </p:spPr>
      </p:sp>
      <p:grpSp>
        <p:nvGrpSpPr>
          <p:cNvPr id="106" name="Group 9"/>
          <p:cNvGrpSpPr/>
          <p:nvPr/>
        </p:nvGrpSpPr>
        <p:grpSpPr>
          <a:xfrm rot="0">
            <a:off x="10171382" y="8028946"/>
            <a:ext cx="7087918" cy="1795363"/>
            <a:chOff x="0" y="0"/>
            <a:chExt cx="9450557" cy="2393817"/>
          </a:xfrm>
        </p:grpSpPr>
        <p:sp>
          <p:nvSpPr>
            <p:cNvPr id="1048729" name="Freeform 10"/>
            <p:cNvSpPr/>
            <p:nvPr/>
          </p:nvSpPr>
          <p:spPr>
            <a:xfrm>
              <a:off x="0" y="0"/>
              <a:ext cx="9450557" cy="2393817"/>
            </a:xfrm>
            <a:custGeom>
              <a:avLst/>
              <a:gdLst/>
              <a:ahLst/>
              <a:cxnLst/>
              <a:rect l="l" t="t" r="r" b="b"/>
              <a:pathLst>
                <a:path w="9450557" h="2393817">
                  <a:moveTo>
                    <a:pt x="0" y="0"/>
                  </a:moveTo>
                  <a:lnTo>
                    <a:pt x="9450557" y="0"/>
                  </a:lnTo>
                  <a:lnTo>
                    <a:pt x="9450557" y="2393817"/>
                  </a:lnTo>
                  <a:lnTo>
                    <a:pt x="0" y="2393817"/>
                  </a:lnTo>
                  <a:close/>
                </a:path>
              </a:pathLst>
            </a:custGeom>
            <a:solidFill>
              <a:srgbClr val="000000">
                <a:alpha val="0"/>
              </a:srgbClr>
            </a:solidFill>
          </p:spPr>
        </p:sp>
        <p:sp>
          <p:nvSpPr>
            <p:cNvPr id="1048730" name="TextBox 11"/>
            <p:cNvSpPr txBox="1"/>
            <p:nvPr/>
          </p:nvSpPr>
          <p:spPr>
            <a:xfrm>
              <a:off x="0" y="-47625"/>
              <a:ext cx="9450557" cy="2441442"/>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Climate change is the changes in the Earth’s weather and temperature due to human and natural factors. This contribute to global warming.</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07" name="Group 12"/>
          <p:cNvGrpSpPr/>
          <p:nvPr/>
        </p:nvGrpSpPr>
        <p:grpSpPr>
          <a:xfrm rot="0">
            <a:off x="-3122666" y="5355944"/>
            <a:ext cx="7447276" cy="4468366"/>
            <a:chOff x="0" y="0"/>
            <a:chExt cx="9929701" cy="5957821"/>
          </a:xfrm>
        </p:grpSpPr>
        <p:sp>
          <p:nvSpPr>
            <p:cNvPr id="1048731" name="Freeform 13"/>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4"/>
              <a:stretch>
                <a:fillRect t="-5537" b="-5537"/>
              </a:stretch>
            </a:blipFill>
          </p:spPr>
        </p:sp>
      </p:grpSp>
      <p:grpSp>
        <p:nvGrpSpPr>
          <p:cNvPr id="108" name="Group 14"/>
          <p:cNvGrpSpPr/>
          <p:nvPr/>
        </p:nvGrpSpPr>
        <p:grpSpPr>
          <a:xfrm rot="0">
            <a:off x="4675616" y="5355944"/>
            <a:ext cx="4468384" cy="4468365"/>
            <a:chOff x="0" y="0"/>
            <a:chExt cx="5957845" cy="5957820"/>
          </a:xfrm>
        </p:grpSpPr>
        <p:sp>
          <p:nvSpPr>
            <p:cNvPr id="1048732" name="Freeform 15"/>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5"/>
              <a:stretch>
                <a:fillRect l="-21942" r="-21942"/>
              </a:stretch>
            </a:blipFill>
          </p:spPr>
        </p:sp>
      </p:grpSp>
      <p:grpSp>
        <p:nvGrpSpPr>
          <p:cNvPr id="109" name="Group 16"/>
          <p:cNvGrpSpPr/>
          <p:nvPr/>
        </p:nvGrpSpPr>
        <p:grpSpPr>
          <a:xfrm rot="0">
            <a:off x="-2514814" y="434749"/>
            <a:ext cx="4468384" cy="4468365"/>
            <a:chOff x="0" y="0"/>
            <a:chExt cx="5957845" cy="5957820"/>
          </a:xfrm>
        </p:grpSpPr>
        <p:sp>
          <p:nvSpPr>
            <p:cNvPr id="1048733" name="Freeform 17"/>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6"/>
              <a:stretch>
                <a:fillRect l="-24999" r="-25000"/>
              </a:stretch>
            </a:blipFill>
          </p:spPr>
        </p:sp>
      </p:grpSp>
      <p:grpSp>
        <p:nvGrpSpPr>
          <p:cNvPr id="110" name="Group 18"/>
          <p:cNvGrpSpPr/>
          <p:nvPr/>
        </p:nvGrpSpPr>
        <p:grpSpPr>
          <a:xfrm rot="0">
            <a:off x="10171382" y="4635346"/>
            <a:ext cx="7087918" cy="3141886"/>
            <a:chOff x="0" y="0"/>
            <a:chExt cx="9450557" cy="4189181"/>
          </a:xfrm>
        </p:grpSpPr>
        <p:sp>
          <p:nvSpPr>
            <p:cNvPr id="1048734" name="Freeform 19"/>
            <p:cNvSpPr/>
            <p:nvPr/>
          </p:nvSpPr>
          <p:spPr>
            <a:xfrm>
              <a:off x="0" y="0"/>
              <a:ext cx="9450557" cy="4189182"/>
            </a:xfrm>
            <a:custGeom>
              <a:avLst/>
              <a:gdLst/>
              <a:ahLst/>
              <a:cxnLst/>
              <a:rect l="l" t="t" r="r" b="b"/>
              <a:pathLst>
                <a:path w="9450557" h="4189182">
                  <a:moveTo>
                    <a:pt x="0" y="0"/>
                  </a:moveTo>
                  <a:lnTo>
                    <a:pt x="9450557" y="0"/>
                  </a:lnTo>
                  <a:lnTo>
                    <a:pt x="9450557" y="4189182"/>
                  </a:lnTo>
                  <a:lnTo>
                    <a:pt x="0" y="4189182"/>
                  </a:lnTo>
                  <a:close/>
                </a:path>
              </a:pathLst>
            </a:custGeom>
            <a:solidFill>
              <a:srgbClr val="000000">
                <a:alpha val="0"/>
              </a:srgbClr>
            </a:solidFill>
          </p:spPr>
        </p:sp>
        <p:sp>
          <p:nvSpPr>
            <p:cNvPr id="1048735" name="TextBox 20"/>
            <p:cNvSpPr txBox="1"/>
            <p:nvPr/>
          </p:nvSpPr>
          <p:spPr>
            <a:xfrm>
              <a:off x="0" y="-47625"/>
              <a:ext cx="9450557" cy="4236806"/>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Climate change encompasses long-tern shifts in temperatures and weather patterns. These shifts may be natural, but since the 1800’s, human activities have been the main driver of climate change, primarily due to burning fossil fuels (like coal, oil and gas), which produces heat-trapping gases.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11" name="Group 21"/>
          <p:cNvGrpSpPr/>
          <p:nvPr/>
        </p:nvGrpSpPr>
        <p:grpSpPr>
          <a:xfrm rot="0">
            <a:off x="10171382" y="1397183"/>
            <a:ext cx="5960796" cy="858055"/>
            <a:chOff x="0" y="0"/>
            <a:chExt cx="7947728" cy="1144073"/>
          </a:xfrm>
        </p:grpSpPr>
        <p:sp>
          <p:nvSpPr>
            <p:cNvPr id="1048736" name="Freeform 22"/>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737" name="TextBox 23"/>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12" name=""/>
        <p:cNvGrpSpPr/>
        <p:nvPr/>
      </p:nvGrpSpPr>
      <p:grpSpPr>
        <a:xfrm>
          <a:off x="0" y="0"/>
          <a:ext cx="0" cy="0"/>
          <a:chOff x="0" y="0"/>
          <a:chExt cx="0" cy="0"/>
        </a:xfrm>
      </p:grpSpPr>
      <p:grpSp>
        <p:nvGrpSpPr>
          <p:cNvPr id="113" name="Group 2"/>
          <p:cNvGrpSpPr/>
          <p:nvPr/>
        </p:nvGrpSpPr>
        <p:grpSpPr>
          <a:xfrm rot="0">
            <a:off x="2210415" y="462689"/>
            <a:ext cx="7447276" cy="4468366"/>
            <a:chOff x="0" y="0"/>
            <a:chExt cx="9929701" cy="5957821"/>
          </a:xfrm>
        </p:grpSpPr>
        <p:sp>
          <p:nvSpPr>
            <p:cNvPr id="1048738" name="Freeform 3"/>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1"/>
              <a:stretch>
                <a:fillRect t="-12272" b="-12272"/>
              </a:stretch>
            </a:blipFill>
          </p:spPr>
        </p:sp>
      </p:grpSp>
      <p:grpSp>
        <p:nvGrpSpPr>
          <p:cNvPr id="114" name="Group 4"/>
          <p:cNvGrpSpPr/>
          <p:nvPr/>
        </p:nvGrpSpPr>
        <p:grpSpPr>
          <a:xfrm rot="0">
            <a:off x="9778144" y="2812413"/>
            <a:ext cx="8128856" cy="1487587"/>
            <a:chOff x="0" y="0"/>
            <a:chExt cx="10838475" cy="1983449"/>
          </a:xfrm>
        </p:grpSpPr>
        <p:sp>
          <p:nvSpPr>
            <p:cNvPr id="1048739" name="Freeform 5"/>
            <p:cNvSpPr/>
            <p:nvPr/>
          </p:nvSpPr>
          <p:spPr>
            <a:xfrm>
              <a:off x="0" y="0"/>
              <a:ext cx="10838475" cy="1983449"/>
            </a:xfrm>
            <a:custGeom>
              <a:avLst/>
              <a:gdLst/>
              <a:ahLst/>
              <a:cxnLst/>
              <a:rect l="l" t="t" r="r" b="b"/>
              <a:pathLst>
                <a:path w="10838475" h="1983449">
                  <a:moveTo>
                    <a:pt x="0" y="0"/>
                  </a:moveTo>
                  <a:lnTo>
                    <a:pt x="10838475" y="0"/>
                  </a:lnTo>
                  <a:lnTo>
                    <a:pt x="10838475" y="1983449"/>
                  </a:lnTo>
                  <a:lnTo>
                    <a:pt x="0" y="1983449"/>
                  </a:lnTo>
                  <a:close/>
                </a:path>
              </a:pathLst>
            </a:custGeom>
            <a:solidFill>
              <a:srgbClr val="000000">
                <a:alpha val="0"/>
              </a:srgbClr>
            </a:solidFill>
          </p:spPr>
        </p:sp>
        <p:sp>
          <p:nvSpPr>
            <p:cNvPr id="1048740" name="TextBox 6"/>
            <p:cNvSpPr txBox="1"/>
            <p:nvPr/>
          </p:nvSpPr>
          <p:spPr>
            <a:xfrm>
              <a:off x="0" y="-285750"/>
              <a:ext cx="10838475" cy="2269199"/>
            </a:xfrm>
            <a:prstGeom prst="rect">
              <a:avLst/>
            </a:prstGeom>
          </p:spPr>
          <p:txBody>
            <a:bodyPr lIns="0" tIns="0" rIns="0" bIns="0" rtlCol="0" anchor="t"/>
            <a:p>
              <a:pPr algn="ctr">
                <a:lnSpc>
                  <a:spcPts val="11645"/>
                </a:lnSpc>
              </a:pPr>
              <a:r>
                <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Causes of CLIMATE CHANGE</a:t>
              </a:r>
              <a:endPar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sp>
        <p:nvSpPr>
          <p:cNvPr id="1048741" name="Freeform 7"/>
          <p:cNvSpPr/>
          <p:nvPr/>
        </p:nvSpPr>
        <p:spPr>
          <a:xfrm>
            <a:off x="9678703" y="937286"/>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2"/>
            <a:stretch>
              <a:fillRect/>
            </a:stretch>
          </a:blipFill>
        </p:spPr>
      </p:sp>
      <p:sp>
        <p:nvSpPr>
          <p:cNvPr id="1048742" name="Freeform 8"/>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3"/>
            <a:stretch>
              <a:fillRect/>
            </a:stretch>
          </a:blipFill>
        </p:spPr>
      </p:sp>
      <p:grpSp>
        <p:nvGrpSpPr>
          <p:cNvPr id="115" name="Group 9"/>
          <p:cNvGrpSpPr/>
          <p:nvPr/>
        </p:nvGrpSpPr>
        <p:grpSpPr>
          <a:xfrm rot="0">
            <a:off x="-3122666" y="5355944"/>
            <a:ext cx="7447276" cy="4468366"/>
            <a:chOff x="0" y="0"/>
            <a:chExt cx="9929701" cy="5957821"/>
          </a:xfrm>
        </p:grpSpPr>
        <p:sp>
          <p:nvSpPr>
            <p:cNvPr id="1048743" name="Freeform 10"/>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4"/>
              <a:stretch>
                <a:fillRect t="-47543" b="-7142"/>
              </a:stretch>
            </a:blipFill>
          </p:spPr>
        </p:sp>
      </p:grpSp>
      <p:grpSp>
        <p:nvGrpSpPr>
          <p:cNvPr id="116" name="Group 11"/>
          <p:cNvGrpSpPr/>
          <p:nvPr/>
        </p:nvGrpSpPr>
        <p:grpSpPr>
          <a:xfrm rot="0">
            <a:off x="4675616" y="5355944"/>
            <a:ext cx="4468384" cy="4468365"/>
            <a:chOff x="0" y="0"/>
            <a:chExt cx="5957845" cy="5957820"/>
          </a:xfrm>
        </p:grpSpPr>
        <p:sp>
          <p:nvSpPr>
            <p:cNvPr id="1048744" name="Freeform 12"/>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5"/>
              <a:stretch>
                <a:fillRect t="-39086" b="-39086"/>
              </a:stretch>
            </a:blipFill>
          </p:spPr>
        </p:sp>
      </p:grpSp>
      <p:grpSp>
        <p:nvGrpSpPr>
          <p:cNvPr id="117" name="Group 13"/>
          <p:cNvGrpSpPr/>
          <p:nvPr/>
        </p:nvGrpSpPr>
        <p:grpSpPr>
          <a:xfrm rot="0">
            <a:off x="-2514814" y="434749"/>
            <a:ext cx="4468384" cy="4468365"/>
            <a:chOff x="0" y="0"/>
            <a:chExt cx="5957845" cy="5957820"/>
          </a:xfrm>
        </p:grpSpPr>
        <p:sp>
          <p:nvSpPr>
            <p:cNvPr id="1048745" name="Freeform 14"/>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6"/>
              <a:stretch>
                <a:fillRect l="-15843" r="-15843"/>
              </a:stretch>
            </a:blipFill>
          </p:spPr>
        </p:sp>
      </p:grpSp>
      <p:grpSp>
        <p:nvGrpSpPr>
          <p:cNvPr id="118" name="Group 15"/>
          <p:cNvGrpSpPr/>
          <p:nvPr/>
        </p:nvGrpSpPr>
        <p:grpSpPr>
          <a:xfrm rot="0">
            <a:off x="10171382" y="4635346"/>
            <a:ext cx="7087918" cy="3212497"/>
            <a:chOff x="0" y="0"/>
            <a:chExt cx="9450557" cy="4283329"/>
          </a:xfrm>
        </p:grpSpPr>
        <p:sp>
          <p:nvSpPr>
            <p:cNvPr id="1048746" name="Freeform 16"/>
            <p:cNvSpPr/>
            <p:nvPr/>
          </p:nvSpPr>
          <p:spPr>
            <a:xfrm>
              <a:off x="0" y="0"/>
              <a:ext cx="9450557" cy="4283329"/>
            </a:xfrm>
            <a:custGeom>
              <a:avLst/>
              <a:gdLst/>
              <a:ahLst/>
              <a:cxnLst/>
              <a:rect l="l" t="t" r="r" b="b"/>
              <a:pathLst>
                <a:path w="9450557" h="4283329">
                  <a:moveTo>
                    <a:pt x="0" y="0"/>
                  </a:moveTo>
                  <a:lnTo>
                    <a:pt x="9450557" y="0"/>
                  </a:lnTo>
                  <a:lnTo>
                    <a:pt x="9450557" y="4283329"/>
                  </a:lnTo>
                  <a:lnTo>
                    <a:pt x="0" y="4283329"/>
                  </a:lnTo>
                  <a:close/>
                </a:path>
              </a:pathLst>
            </a:custGeom>
            <a:solidFill>
              <a:srgbClr val="000000">
                <a:alpha val="0"/>
              </a:srgbClr>
            </a:solidFill>
          </p:spPr>
        </p:sp>
        <p:sp>
          <p:nvSpPr>
            <p:cNvPr id="1048747" name="TextBox 17"/>
            <p:cNvSpPr txBox="1"/>
            <p:nvPr/>
          </p:nvSpPr>
          <p:spPr>
            <a:xfrm>
              <a:off x="0" y="-47625"/>
              <a:ext cx="9450557" cy="4330954"/>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Cause by human activities, primarily;</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B</a:t>
              </a: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urning of fossil fuels </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Release greenhouse gases into the atmosphere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Trapping heat </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and altering global climate patterns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pPr>
            </a:p>
          </p:txBody>
        </p:sp>
      </p:grpSp>
      <p:grpSp>
        <p:nvGrpSpPr>
          <p:cNvPr id="119" name="Group 18"/>
          <p:cNvGrpSpPr/>
          <p:nvPr/>
        </p:nvGrpSpPr>
        <p:grpSpPr>
          <a:xfrm rot="0">
            <a:off x="10171382" y="1397183"/>
            <a:ext cx="5960796" cy="858055"/>
            <a:chOff x="0" y="0"/>
            <a:chExt cx="7947728" cy="1144073"/>
          </a:xfrm>
        </p:grpSpPr>
        <p:sp>
          <p:nvSpPr>
            <p:cNvPr id="1048748" name="Freeform 19"/>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749" name="TextBox 20"/>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22" name=""/>
        <p:cNvGrpSpPr/>
        <p:nvPr/>
      </p:nvGrpSpPr>
      <p:grpSpPr>
        <a:xfrm>
          <a:off x="0" y="0"/>
          <a:ext cx="0" cy="0"/>
          <a:chOff x="0" y="0"/>
          <a:chExt cx="0" cy="0"/>
        </a:xfrm>
      </p:grpSpPr>
      <p:grpSp>
        <p:nvGrpSpPr>
          <p:cNvPr id="123" name="Group 2"/>
          <p:cNvGrpSpPr/>
          <p:nvPr/>
        </p:nvGrpSpPr>
        <p:grpSpPr>
          <a:xfrm rot="0">
            <a:off x="3432028" y="937286"/>
            <a:ext cx="6246675" cy="3748005"/>
            <a:chOff x="0" y="0"/>
            <a:chExt cx="9929701" cy="5957821"/>
          </a:xfrm>
        </p:grpSpPr>
        <p:sp>
          <p:nvSpPr>
            <p:cNvPr id="1048756" name="Freeform 3"/>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1"/>
              <a:stretch>
                <a:fillRect t="-35809" b="-30858"/>
              </a:stretch>
            </a:blipFill>
          </p:spPr>
        </p:sp>
      </p:grpSp>
      <p:grpSp>
        <p:nvGrpSpPr>
          <p:cNvPr id="124" name="Group 4"/>
          <p:cNvGrpSpPr/>
          <p:nvPr/>
        </p:nvGrpSpPr>
        <p:grpSpPr>
          <a:xfrm rot="0">
            <a:off x="9778144" y="2812413"/>
            <a:ext cx="7765533" cy="1334404"/>
            <a:chOff x="0" y="0"/>
            <a:chExt cx="10354044" cy="1779205"/>
          </a:xfrm>
        </p:grpSpPr>
        <p:sp>
          <p:nvSpPr>
            <p:cNvPr id="1048757" name="Freeform 5"/>
            <p:cNvSpPr/>
            <p:nvPr/>
          </p:nvSpPr>
          <p:spPr>
            <a:xfrm>
              <a:off x="0" y="0"/>
              <a:ext cx="10354044" cy="1779205"/>
            </a:xfrm>
            <a:custGeom>
              <a:avLst/>
              <a:gdLst/>
              <a:ahLst/>
              <a:cxnLst/>
              <a:rect l="l" t="t" r="r" b="b"/>
              <a:pathLst>
                <a:path w="10354044" h="1779205">
                  <a:moveTo>
                    <a:pt x="0" y="0"/>
                  </a:moveTo>
                  <a:lnTo>
                    <a:pt x="10354044" y="0"/>
                  </a:lnTo>
                  <a:lnTo>
                    <a:pt x="10354044" y="1779205"/>
                  </a:lnTo>
                  <a:lnTo>
                    <a:pt x="0" y="1779205"/>
                  </a:lnTo>
                  <a:close/>
                </a:path>
              </a:pathLst>
            </a:custGeom>
            <a:solidFill>
              <a:srgbClr val="000000">
                <a:alpha val="0"/>
              </a:srgbClr>
            </a:solidFill>
          </p:spPr>
        </p:sp>
        <p:sp>
          <p:nvSpPr>
            <p:cNvPr id="1048758" name="TextBox 6"/>
            <p:cNvSpPr txBox="1"/>
            <p:nvPr/>
          </p:nvSpPr>
          <p:spPr>
            <a:xfrm>
              <a:off x="0" y="-285750"/>
              <a:ext cx="10354044" cy="2064955"/>
            </a:xfrm>
            <a:prstGeom prst="rect">
              <a:avLst/>
            </a:prstGeom>
          </p:spPr>
          <p:txBody>
            <a:bodyPr lIns="0" tIns="0" rIns="0" bIns="0" rtlCol="0" anchor="t"/>
            <a:p>
              <a:pPr algn="ctr">
                <a:lnSpc>
                  <a:spcPts val="11645"/>
                </a:lnSpc>
              </a:pPr>
              <a:r>
                <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sustainability</a:t>
              </a:r>
              <a:endPar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sp>
        <p:nvSpPr>
          <p:cNvPr id="1048759" name="Freeform 7"/>
          <p:cNvSpPr/>
          <p:nvPr/>
        </p:nvSpPr>
        <p:spPr>
          <a:xfrm>
            <a:off x="9678703" y="937286"/>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2"/>
            <a:stretch>
              <a:fillRect/>
            </a:stretch>
          </a:blipFill>
        </p:spPr>
      </p:sp>
      <p:sp>
        <p:nvSpPr>
          <p:cNvPr id="1048760" name="Freeform 8"/>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3"/>
            <a:stretch>
              <a:fillRect/>
            </a:stretch>
          </a:blipFill>
        </p:spPr>
      </p:sp>
      <p:grpSp>
        <p:nvGrpSpPr>
          <p:cNvPr id="125" name="Group 9"/>
          <p:cNvGrpSpPr/>
          <p:nvPr/>
        </p:nvGrpSpPr>
        <p:grpSpPr>
          <a:xfrm rot="0">
            <a:off x="-3122666" y="5355944"/>
            <a:ext cx="7447276" cy="4468366"/>
            <a:chOff x="0" y="0"/>
            <a:chExt cx="9929701" cy="5957821"/>
          </a:xfrm>
        </p:grpSpPr>
        <p:sp>
          <p:nvSpPr>
            <p:cNvPr id="1048761" name="Freeform 10"/>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4"/>
              <a:stretch>
                <a:fillRect t="-58228" r="-12638" b="-101861"/>
              </a:stretch>
            </a:blipFill>
          </p:spPr>
        </p:sp>
      </p:grpSp>
      <p:grpSp>
        <p:nvGrpSpPr>
          <p:cNvPr id="126" name="Group 11"/>
          <p:cNvGrpSpPr/>
          <p:nvPr/>
        </p:nvGrpSpPr>
        <p:grpSpPr>
          <a:xfrm rot="0">
            <a:off x="4675616" y="5355944"/>
            <a:ext cx="4468384" cy="4468365"/>
            <a:chOff x="0" y="0"/>
            <a:chExt cx="5957845" cy="5957820"/>
          </a:xfrm>
        </p:grpSpPr>
        <p:sp>
          <p:nvSpPr>
            <p:cNvPr id="1048762" name="Freeform 12"/>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5"/>
              <a:stretch>
                <a:fillRect/>
              </a:stretch>
            </a:blipFill>
          </p:spPr>
        </p:sp>
      </p:grpSp>
      <p:grpSp>
        <p:nvGrpSpPr>
          <p:cNvPr id="127" name="Group 13"/>
          <p:cNvGrpSpPr/>
          <p:nvPr/>
        </p:nvGrpSpPr>
        <p:grpSpPr>
          <a:xfrm rot="0">
            <a:off x="-1464981" y="434749"/>
            <a:ext cx="4468384" cy="4468365"/>
            <a:chOff x="0" y="0"/>
            <a:chExt cx="5957845" cy="5957820"/>
          </a:xfrm>
        </p:grpSpPr>
        <p:sp>
          <p:nvSpPr>
            <p:cNvPr id="1048763" name="Freeform 14"/>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6"/>
              <a:stretch>
                <a:fillRect/>
              </a:stretch>
            </a:blipFill>
          </p:spPr>
        </p:sp>
      </p:grpSp>
      <p:grpSp>
        <p:nvGrpSpPr>
          <p:cNvPr id="128" name="Group 15"/>
          <p:cNvGrpSpPr/>
          <p:nvPr/>
        </p:nvGrpSpPr>
        <p:grpSpPr>
          <a:xfrm rot="0">
            <a:off x="10450679" y="4903114"/>
            <a:ext cx="7087918" cy="2336162"/>
            <a:chOff x="0" y="0"/>
            <a:chExt cx="9450557" cy="3114882"/>
          </a:xfrm>
        </p:grpSpPr>
        <p:sp>
          <p:nvSpPr>
            <p:cNvPr id="1048764" name="Freeform 16"/>
            <p:cNvSpPr/>
            <p:nvPr/>
          </p:nvSpPr>
          <p:spPr>
            <a:xfrm>
              <a:off x="0" y="0"/>
              <a:ext cx="9450557" cy="3114882"/>
            </a:xfrm>
            <a:custGeom>
              <a:avLst/>
              <a:gdLst/>
              <a:ahLst/>
              <a:cxnLst/>
              <a:rect l="l" t="t" r="r" b="b"/>
              <a:pathLst>
                <a:path w="9450557" h="3114882">
                  <a:moveTo>
                    <a:pt x="0" y="0"/>
                  </a:moveTo>
                  <a:lnTo>
                    <a:pt x="9450557" y="0"/>
                  </a:lnTo>
                  <a:lnTo>
                    <a:pt x="9450557" y="3114882"/>
                  </a:lnTo>
                  <a:lnTo>
                    <a:pt x="0" y="3114882"/>
                  </a:lnTo>
                  <a:close/>
                </a:path>
              </a:pathLst>
            </a:custGeom>
            <a:solidFill>
              <a:srgbClr val="000000">
                <a:alpha val="0"/>
              </a:srgbClr>
            </a:solidFill>
          </p:spPr>
        </p:sp>
        <p:sp>
          <p:nvSpPr>
            <p:cNvPr id="1048765" name="TextBox 17"/>
            <p:cNvSpPr txBox="1"/>
            <p:nvPr/>
          </p:nvSpPr>
          <p:spPr>
            <a:xfrm>
              <a:off x="0" y="-47625"/>
              <a:ext cx="9450557" cy="3162507"/>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Adaptation measures includes;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D</a:t>
              </a: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eveloping climate-resilient infrastructure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Improving water management</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and promoting sustainable agriculture. </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29" name="Group 18"/>
          <p:cNvGrpSpPr/>
          <p:nvPr/>
        </p:nvGrpSpPr>
        <p:grpSpPr>
          <a:xfrm rot="0">
            <a:off x="10171382" y="1397183"/>
            <a:ext cx="5960796" cy="858055"/>
            <a:chOff x="0" y="0"/>
            <a:chExt cx="7947728" cy="1144073"/>
          </a:xfrm>
        </p:grpSpPr>
        <p:sp>
          <p:nvSpPr>
            <p:cNvPr id="1048766" name="Freeform 19"/>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767" name="TextBox 20"/>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30" name=""/>
        <p:cNvGrpSpPr/>
        <p:nvPr/>
      </p:nvGrpSpPr>
      <p:grpSpPr>
        <a:xfrm>
          <a:off x="0" y="0"/>
          <a:ext cx="0" cy="0"/>
          <a:chOff x="0" y="0"/>
          <a:chExt cx="0" cy="0"/>
        </a:xfrm>
      </p:grpSpPr>
      <p:sp>
        <p:nvSpPr>
          <p:cNvPr id="1048768" name="Freeform 2"/>
          <p:cNvSpPr/>
          <p:nvPr/>
        </p:nvSpPr>
        <p:spPr>
          <a:xfrm>
            <a:off x="9678703" y="937286"/>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769" name="Freeform 3"/>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770" name="Freeform 4"/>
          <p:cNvSpPr/>
          <p:nvPr/>
        </p:nvSpPr>
        <p:spPr>
          <a:xfrm>
            <a:off x="-592597" y="-550728"/>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52496" r="-52496"/>
            </a:stretch>
          </a:blipFill>
        </p:spPr>
      </p:sp>
      <p:sp>
        <p:nvSpPr>
          <p:cNvPr id="1048771" name="Freeform 5"/>
          <p:cNvSpPr/>
          <p:nvPr/>
        </p:nvSpPr>
        <p:spPr>
          <a:xfrm>
            <a:off x="4295311" y="-550728"/>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126157" r="-126157"/>
            </a:stretch>
          </a:blipFill>
        </p:spPr>
      </p:sp>
      <p:sp>
        <p:nvSpPr>
          <p:cNvPr id="1048772" name="Freeform 6"/>
          <p:cNvSpPr/>
          <p:nvPr/>
        </p:nvSpPr>
        <p:spPr>
          <a:xfrm>
            <a:off x="-592597" y="5982601"/>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31308" r="-31308"/>
            </a:stretch>
          </a:blipFill>
        </p:spPr>
      </p:sp>
      <p:grpSp>
        <p:nvGrpSpPr>
          <p:cNvPr id="131" name="Group 7"/>
          <p:cNvGrpSpPr/>
          <p:nvPr/>
        </p:nvGrpSpPr>
        <p:grpSpPr>
          <a:xfrm rot="0">
            <a:off x="9788304" y="2742033"/>
            <a:ext cx="7470996" cy="1520884"/>
            <a:chOff x="0" y="0"/>
            <a:chExt cx="9961328" cy="2027845"/>
          </a:xfrm>
        </p:grpSpPr>
        <p:sp>
          <p:nvSpPr>
            <p:cNvPr id="1048773" name="Freeform 8"/>
            <p:cNvSpPr/>
            <p:nvPr/>
          </p:nvSpPr>
          <p:spPr>
            <a:xfrm>
              <a:off x="0" y="0"/>
              <a:ext cx="9961328" cy="2027845"/>
            </a:xfrm>
            <a:custGeom>
              <a:avLst/>
              <a:gdLst/>
              <a:ahLst/>
              <a:cxnLst/>
              <a:rect l="l" t="t" r="r" b="b"/>
              <a:pathLst>
                <a:path w="9961328" h="2027845">
                  <a:moveTo>
                    <a:pt x="0" y="0"/>
                  </a:moveTo>
                  <a:lnTo>
                    <a:pt x="9961328" y="0"/>
                  </a:lnTo>
                  <a:lnTo>
                    <a:pt x="9961328" y="2027845"/>
                  </a:lnTo>
                  <a:lnTo>
                    <a:pt x="0" y="2027845"/>
                  </a:lnTo>
                  <a:close/>
                </a:path>
              </a:pathLst>
            </a:custGeom>
            <a:solidFill>
              <a:srgbClr val="000000">
                <a:alpha val="0"/>
              </a:srgbClr>
            </a:solidFill>
          </p:spPr>
        </p:sp>
        <p:sp>
          <p:nvSpPr>
            <p:cNvPr id="1048774" name="TextBox 9"/>
            <p:cNvSpPr txBox="1"/>
            <p:nvPr/>
          </p:nvSpPr>
          <p:spPr>
            <a:xfrm>
              <a:off x="0" y="104775"/>
              <a:ext cx="9961328" cy="1923070"/>
            </a:xfrm>
            <a:prstGeom prst="rect">
              <a:avLst/>
            </a:prstGeom>
          </p:spPr>
          <p:txBody>
            <a:bodyPr lIns="0" tIns="0" rIns="0" bIns="0" rtlCol="0" anchor="t"/>
            <a:p>
              <a:pPr algn="ctr">
                <a:lnSpc>
                  <a:spcPts val="11645"/>
                </a:lnSpc>
              </a:pPr>
              <a:r>
                <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pollution</a:t>
              </a:r>
              <a:endPar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32" name="Group 10"/>
          <p:cNvGrpSpPr/>
          <p:nvPr/>
        </p:nvGrpSpPr>
        <p:grpSpPr>
          <a:xfrm rot="0">
            <a:off x="10555977" y="7745945"/>
            <a:ext cx="6502722" cy="1346522"/>
            <a:chOff x="0" y="0"/>
            <a:chExt cx="8670296" cy="1795363"/>
          </a:xfrm>
        </p:grpSpPr>
        <p:sp>
          <p:nvSpPr>
            <p:cNvPr id="1048775" name="Freeform 11"/>
            <p:cNvSpPr/>
            <p:nvPr/>
          </p:nvSpPr>
          <p:spPr>
            <a:xfrm>
              <a:off x="0" y="0"/>
              <a:ext cx="8670296" cy="1795363"/>
            </a:xfrm>
            <a:custGeom>
              <a:avLst/>
              <a:gdLst/>
              <a:ahLst/>
              <a:cxnLst/>
              <a:rect l="l" t="t" r="r" b="b"/>
              <a:pathLst>
                <a:path w="8670296" h="1795363">
                  <a:moveTo>
                    <a:pt x="0" y="0"/>
                  </a:moveTo>
                  <a:lnTo>
                    <a:pt x="8670296" y="0"/>
                  </a:lnTo>
                  <a:lnTo>
                    <a:pt x="8670296" y="1795363"/>
                  </a:lnTo>
                  <a:lnTo>
                    <a:pt x="0" y="1795363"/>
                  </a:lnTo>
                  <a:close/>
                </a:path>
              </a:pathLst>
            </a:custGeom>
            <a:solidFill>
              <a:srgbClr val="000000">
                <a:alpha val="0"/>
              </a:srgbClr>
            </a:solidFill>
          </p:spPr>
        </p:sp>
        <p:sp>
          <p:nvSpPr>
            <p:cNvPr id="1048776" name="TextBox 12"/>
            <p:cNvSpPr txBox="1"/>
            <p:nvPr/>
          </p:nvSpPr>
          <p:spPr>
            <a:xfrm>
              <a:off x="0" y="-47625"/>
              <a:ext cx="8670296" cy="1842988"/>
            </a:xfrm>
            <a:prstGeom prst="rect">
              <a:avLst/>
            </a:prstGeom>
          </p:spPr>
          <p:txBody>
            <a:bodyPr lIns="0" tIns="0" rIns="0" bIns="0" rtlCol="0" anchor="t"/>
            <a:p>
              <a:pPr algn="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Pollution is the contamination of air, water, or land that harms the environment and living things.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33" name="Group 13"/>
          <p:cNvGrpSpPr/>
          <p:nvPr/>
        </p:nvGrpSpPr>
        <p:grpSpPr>
          <a:xfrm rot="0">
            <a:off x="10581377" y="4455481"/>
            <a:ext cx="6502722" cy="3141886"/>
            <a:chOff x="0" y="0"/>
            <a:chExt cx="8670296" cy="4189181"/>
          </a:xfrm>
        </p:grpSpPr>
        <p:sp>
          <p:nvSpPr>
            <p:cNvPr id="1048777" name="Freeform 14"/>
            <p:cNvSpPr/>
            <p:nvPr/>
          </p:nvSpPr>
          <p:spPr>
            <a:xfrm>
              <a:off x="0" y="0"/>
              <a:ext cx="8670296" cy="4189182"/>
            </a:xfrm>
            <a:custGeom>
              <a:avLst/>
              <a:gdLst/>
              <a:ahLst/>
              <a:cxnLst/>
              <a:rect l="l" t="t" r="r" b="b"/>
              <a:pathLst>
                <a:path w="8670296" h="4189182">
                  <a:moveTo>
                    <a:pt x="0" y="0"/>
                  </a:moveTo>
                  <a:lnTo>
                    <a:pt x="8670296" y="0"/>
                  </a:lnTo>
                  <a:lnTo>
                    <a:pt x="8670296" y="4189182"/>
                  </a:lnTo>
                  <a:lnTo>
                    <a:pt x="0" y="4189182"/>
                  </a:lnTo>
                  <a:close/>
                </a:path>
              </a:pathLst>
            </a:custGeom>
            <a:solidFill>
              <a:srgbClr val="000000">
                <a:alpha val="0"/>
              </a:srgbClr>
            </a:solidFill>
          </p:spPr>
        </p:sp>
        <p:sp>
          <p:nvSpPr>
            <p:cNvPr id="1048778" name="TextBox 15"/>
            <p:cNvSpPr txBox="1"/>
            <p:nvPr/>
          </p:nvSpPr>
          <p:spPr>
            <a:xfrm>
              <a:off x="0" y="-47625"/>
              <a:ext cx="8670296" cy="4236806"/>
            </a:xfrm>
            <a:prstGeom prst="rect">
              <a:avLst/>
            </a:prstGeom>
          </p:spPr>
          <p:txBody>
            <a:bodyPr lIns="0" tIns="0" rIns="0" bIns="0" rtlCol="0" anchor="t"/>
            <a:p>
              <a:pPr algn="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Pollution is the introduction of harmful contaminations into the environment, causing instability, disorder, harm or discomfort to the ecosystem i.e. physical systems or living organisms. Pollution can take form of chemical substance or energy, such as noise, water, air, and heat or light.</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34" name="Group 16"/>
          <p:cNvGrpSpPr/>
          <p:nvPr/>
        </p:nvGrpSpPr>
        <p:grpSpPr>
          <a:xfrm rot="0">
            <a:off x="10171382" y="1397183"/>
            <a:ext cx="5960796" cy="858055"/>
            <a:chOff x="0" y="0"/>
            <a:chExt cx="7947728" cy="1144073"/>
          </a:xfrm>
        </p:grpSpPr>
        <p:sp>
          <p:nvSpPr>
            <p:cNvPr id="1048779" name="Freeform 17"/>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780" name="TextBox 18"/>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35" name=""/>
        <p:cNvGrpSpPr/>
        <p:nvPr/>
      </p:nvGrpSpPr>
      <p:grpSpPr>
        <a:xfrm>
          <a:off x="0" y="0"/>
          <a:ext cx="0" cy="0"/>
          <a:chOff x="0" y="0"/>
          <a:chExt cx="0" cy="0"/>
        </a:xfrm>
      </p:grpSpPr>
      <p:sp>
        <p:nvSpPr>
          <p:cNvPr id="1048781" name="Freeform 2"/>
          <p:cNvSpPr/>
          <p:nvPr/>
        </p:nvSpPr>
        <p:spPr>
          <a:xfrm>
            <a:off x="4985240" y="327050"/>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782" name="Freeform 3"/>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783" name="Freeform 4"/>
          <p:cNvSpPr/>
          <p:nvPr/>
        </p:nvSpPr>
        <p:spPr>
          <a:xfrm>
            <a:off x="-592597" y="-550728"/>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52752" r="-52752"/>
            </a:stretch>
          </a:blipFill>
        </p:spPr>
      </p:sp>
      <p:sp>
        <p:nvSpPr>
          <p:cNvPr id="1048784" name="Freeform 5"/>
          <p:cNvSpPr/>
          <p:nvPr/>
        </p:nvSpPr>
        <p:spPr>
          <a:xfrm>
            <a:off x="13513642" y="-800100"/>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15912" r="-15912"/>
            </a:stretch>
          </a:blipFill>
        </p:spPr>
      </p:sp>
      <p:sp>
        <p:nvSpPr>
          <p:cNvPr id="1048785" name="Freeform 6"/>
          <p:cNvSpPr/>
          <p:nvPr/>
        </p:nvSpPr>
        <p:spPr>
          <a:xfrm>
            <a:off x="-592597" y="5982601"/>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4205" r="-4205"/>
            </a:stretch>
          </a:blipFill>
        </p:spPr>
      </p:sp>
      <p:grpSp>
        <p:nvGrpSpPr>
          <p:cNvPr id="136" name="Group 7"/>
          <p:cNvGrpSpPr/>
          <p:nvPr/>
        </p:nvGrpSpPr>
        <p:grpSpPr>
          <a:xfrm rot="0">
            <a:off x="5094841" y="2429767"/>
            <a:ext cx="7470996" cy="1520884"/>
            <a:chOff x="0" y="0"/>
            <a:chExt cx="9961328" cy="2027845"/>
          </a:xfrm>
        </p:grpSpPr>
        <p:sp>
          <p:nvSpPr>
            <p:cNvPr id="1048786" name="Freeform 8"/>
            <p:cNvSpPr/>
            <p:nvPr/>
          </p:nvSpPr>
          <p:spPr>
            <a:xfrm>
              <a:off x="0" y="0"/>
              <a:ext cx="9961328" cy="2027845"/>
            </a:xfrm>
            <a:custGeom>
              <a:avLst/>
              <a:gdLst/>
              <a:ahLst/>
              <a:cxnLst/>
              <a:rect l="l" t="t" r="r" b="b"/>
              <a:pathLst>
                <a:path w="9961328" h="2027845">
                  <a:moveTo>
                    <a:pt x="0" y="0"/>
                  </a:moveTo>
                  <a:lnTo>
                    <a:pt x="9961328" y="0"/>
                  </a:lnTo>
                  <a:lnTo>
                    <a:pt x="9961328" y="2027845"/>
                  </a:lnTo>
                  <a:lnTo>
                    <a:pt x="0" y="2027845"/>
                  </a:lnTo>
                  <a:close/>
                </a:path>
              </a:pathLst>
            </a:custGeom>
            <a:solidFill>
              <a:srgbClr val="000000">
                <a:alpha val="0"/>
              </a:srgbClr>
            </a:solidFill>
          </p:spPr>
        </p:sp>
        <p:sp>
          <p:nvSpPr>
            <p:cNvPr id="1048787" name="TextBox 9"/>
            <p:cNvSpPr txBox="1"/>
            <p:nvPr/>
          </p:nvSpPr>
          <p:spPr>
            <a:xfrm>
              <a:off x="0" y="19050"/>
              <a:ext cx="9961328" cy="2008795"/>
            </a:xfrm>
            <a:prstGeom prst="rect">
              <a:avLst/>
            </a:prstGeom>
          </p:spPr>
          <p:txBody>
            <a:bodyPr lIns="0" tIns="0" rIns="0" bIns="0" rtlCol="0" anchor="t"/>
            <a:p>
              <a:pPr marL="1206500" lvl="1" indent="-603250" algn="ctr">
                <a:lnSpc>
                  <a:spcPts val="11645"/>
                </a:lnSpc>
                <a:buFont typeface="Arial" panose="020B0604020202020204"/>
                <a:buChar char="•"/>
              </a:pPr>
              <a:r>
                <a:rPr lang="en-US" sz="10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Air pollution</a:t>
              </a:r>
              <a:endParaRPr lang="en-US" sz="10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37" name="Group 10"/>
          <p:cNvGrpSpPr/>
          <p:nvPr/>
        </p:nvGrpSpPr>
        <p:grpSpPr>
          <a:xfrm rot="0">
            <a:off x="5803051" y="6647821"/>
            <a:ext cx="6502722" cy="1795363"/>
            <a:chOff x="0" y="0"/>
            <a:chExt cx="8670296" cy="2393817"/>
          </a:xfrm>
        </p:grpSpPr>
        <p:sp>
          <p:nvSpPr>
            <p:cNvPr id="1048788" name="Freeform 11"/>
            <p:cNvSpPr/>
            <p:nvPr/>
          </p:nvSpPr>
          <p:spPr>
            <a:xfrm>
              <a:off x="0" y="0"/>
              <a:ext cx="8670296" cy="2393817"/>
            </a:xfrm>
            <a:custGeom>
              <a:avLst/>
              <a:gdLst/>
              <a:ahLst/>
              <a:cxnLst/>
              <a:rect l="l" t="t" r="r" b="b"/>
              <a:pathLst>
                <a:path w="8670296" h="2393817">
                  <a:moveTo>
                    <a:pt x="0" y="0"/>
                  </a:moveTo>
                  <a:lnTo>
                    <a:pt x="8670296" y="0"/>
                  </a:lnTo>
                  <a:lnTo>
                    <a:pt x="8670296" y="2393817"/>
                  </a:lnTo>
                  <a:lnTo>
                    <a:pt x="0" y="2393817"/>
                  </a:lnTo>
                  <a:close/>
                </a:path>
              </a:pathLst>
            </a:custGeom>
            <a:solidFill>
              <a:srgbClr val="000000">
                <a:alpha val="0"/>
              </a:srgbClr>
            </a:solidFill>
          </p:spPr>
        </p:sp>
        <p:sp>
          <p:nvSpPr>
            <p:cNvPr id="1048789" name="TextBox 12"/>
            <p:cNvSpPr txBox="1"/>
            <p:nvPr/>
          </p:nvSpPr>
          <p:spPr>
            <a:xfrm>
              <a:off x="0" y="-47625"/>
              <a:ext cx="8670296" cy="2441442"/>
            </a:xfrm>
            <a:prstGeom prst="rect">
              <a:avLst/>
            </a:prstGeom>
          </p:spPr>
          <p:txBody>
            <a:bodyPr lIns="0" tIns="0" rIns="0" bIns="0" rtlCol="0" anchor="t"/>
            <a:p>
              <a:pPr algn="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Pollution is dirty air that harms people, animals and the environment. It’s caused by pollutants like smoke, dust and chemicals released into the air.</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38" name="Group 13"/>
          <p:cNvGrpSpPr/>
          <p:nvPr/>
        </p:nvGrpSpPr>
        <p:grpSpPr>
          <a:xfrm rot="0">
            <a:off x="5803051" y="4621051"/>
            <a:ext cx="6502722" cy="1795363"/>
            <a:chOff x="0" y="0"/>
            <a:chExt cx="8670296" cy="2393817"/>
          </a:xfrm>
        </p:grpSpPr>
        <p:sp>
          <p:nvSpPr>
            <p:cNvPr id="1048790" name="Freeform 14"/>
            <p:cNvSpPr/>
            <p:nvPr/>
          </p:nvSpPr>
          <p:spPr>
            <a:xfrm>
              <a:off x="0" y="0"/>
              <a:ext cx="8670296" cy="2393817"/>
            </a:xfrm>
            <a:custGeom>
              <a:avLst/>
              <a:gdLst/>
              <a:ahLst/>
              <a:cxnLst/>
              <a:rect l="l" t="t" r="r" b="b"/>
              <a:pathLst>
                <a:path w="8670296" h="2393817">
                  <a:moveTo>
                    <a:pt x="0" y="0"/>
                  </a:moveTo>
                  <a:lnTo>
                    <a:pt x="8670296" y="0"/>
                  </a:lnTo>
                  <a:lnTo>
                    <a:pt x="8670296" y="2393817"/>
                  </a:lnTo>
                  <a:lnTo>
                    <a:pt x="0" y="2393817"/>
                  </a:lnTo>
                  <a:close/>
                </a:path>
              </a:pathLst>
            </a:custGeom>
            <a:solidFill>
              <a:srgbClr val="000000">
                <a:alpha val="0"/>
              </a:srgbClr>
            </a:solidFill>
          </p:spPr>
        </p:sp>
        <p:sp>
          <p:nvSpPr>
            <p:cNvPr id="1048791" name="TextBox 15"/>
            <p:cNvSpPr txBox="1"/>
            <p:nvPr/>
          </p:nvSpPr>
          <p:spPr>
            <a:xfrm>
              <a:off x="0" y="-47625"/>
              <a:ext cx="8670296" cy="2441442"/>
            </a:xfrm>
            <a:prstGeom prst="rect">
              <a:avLst/>
            </a:prstGeom>
          </p:spPr>
          <p:txBody>
            <a:bodyPr lIns="0" tIns="0" rIns="0" bIns="0" rtlCol="0" anchor="t"/>
            <a:p>
              <a:pPr algn="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Air pollution refers to the contamination of the atmosphere by pollutants such as particular matter, ozone, nitrogen dioxide and sulfur dioxide.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39" name="Group 16"/>
          <p:cNvGrpSpPr/>
          <p:nvPr/>
        </p:nvGrpSpPr>
        <p:grpSpPr>
          <a:xfrm rot="0">
            <a:off x="5719348" y="695898"/>
            <a:ext cx="5960796" cy="858055"/>
            <a:chOff x="0" y="0"/>
            <a:chExt cx="7947728" cy="1144073"/>
          </a:xfrm>
        </p:grpSpPr>
        <p:sp>
          <p:nvSpPr>
            <p:cNvPr id="1048792" name="Freeform 17"/>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793" name="TextBox 18"/>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
        <p:nvSpPr>
          <p:cNvPr id="1048794" name="Freeform 19"/>
          <p:cNvSpPr/>
          <p:nvPr/>
        </p:nvSpPr>
        <p:spPr>
          <a:xfrm>
            <a:off x="11680144" y="862886"/>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40" name=""/>
        <p:cNvGrpSpPr/>
        <p:nvPr/>
      </p:nvGrpSpPr>
      <p:grpSpPr>
        <a:xfrm>
          <a:off x="0" y="0"/>
          <a:ext cx="0" cy="0"/>
          <a:chOff x="0" y="0"/>
          <a:chExt cx="0" cy="0"/>
        </a:xfrm>
      </p:grpSpPr>
      <p:sp>
        <p:nvSpPr>
          <p:cNvPr id="1048795" name="Freeform 2"/>
          <p:cNvSpPr/>
          <p:nvPr/>
        </p:nvSpPr>
        <p:spPr>
          <a:xfrm>
            <a:off x="9678703" y="937286"/>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796" name="Freeform 3"/>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797" name="Freeform 4"/>
          <p:cNvSpPr/>
          <p:nvPr/>
        </p:nvSpPr>
        <p:spPr>
          <a:xfrm>
            <a:off x="-592597" y="-550728"/>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52752" r="-52752"/>
            </a:stretch>
          </a:blipFill>
        </p:spPr>
      </p:sp>
      <p:sp>
        <p:nvSpPr>
          <p:cNvPr id="1048798" name="Freeform 5"/>
          <p:cNvSpPr/>
          <p:nvPr/>
        </p:nvSpPr>
        <p:spPr>
          <a:xfrm>
            <a:off x="4295311" y="-550728"/>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28292" r="-28292"/>
            </a:stretch>
          </a:blipFill>
        </p:spPr>
      </p:sp>
      <p:sp>
        <p:nvSpPr>
          <p:cNvPr id="1048799" name="Freeform 6"/>
          <p:cNvSpPr/>
          <p:nvPr/>
        </p:nvSpPr>
        <p:spPr>
          <a:xfrm>
            <a:off x="-592597" y="5982601"/>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46603" r="-46603"/>
            </a:stretch>
          </a:blipFill>
        </p:spPr>
      </p:sp>
      <p:grpSp>
        <p:nvGrpSpPr>
          <p:cNvPr id="141" name="Group 7"/>
          <p:cNvGrpSpPr/>
          <p:nvPr/>
        </p:nvGrpSpPr>
        <p:grpSpPr>
          <a:xfrm rot="0">
            <a:off x="9199452" y="2691609"/>
            <a:ext cx="8648700" cy="1487587"/>
            <a:chOff x="0" y="0"/>
            <a:chExt cx="11531600" cy="1983449"/>
          </a:xfrm>
        </p:grpSpPr>
        <p:sp>
          <p:nvSpPr>
            <p:cNvPr id="1048800" name="Freeform 8"/>
            <p:cNvSpPr/>
            <p:nvPr/>
          </p:nvSpPr>
          <p:spPr>
            <a:xfrm>
              <a:off x="0" y="0"/>
              <a:ext cx="11531600" cy="1983449"/>
            </a:xfrm>
            <a:custGeom>
              <a:avLst/>
              <a:gdLst/>
              <a:ahLst/>
              <a:cxnLst/>
              <a:rect l="l" t="t" r="r" b="b"/>
              <a:pathLst>
                <a:path w="11531600" h="1983449">
                  <a:moveTo>
                    <a:pt x="0" y="0"/>
                  </a:moveTo>
                  <a:lnTo>
                    <a:pt x="11531600" y="0"/>
                  </a:lnTo>
                  <a:lnTo>
                    <a:pt x="11531600" y="1983449"/>
                  </a:lnTo>
                  <a:lnTo>
                    <a:pt x="0" y="1983449"/>
                  </a:lnTo>
                  <a:close/>
                </a:path>
              </a:pathLst>
            </a:custGeom>
            <a:solidFill>
              <a:srgbClr val="000000">
                <a:alpha val="0"/>
              </a:srgbClr>
            </a:solidFill>
          </p:spPr>
        </p:sp>
        <p:sp>
          <p:nvSpPr>
            <p:cNvPr id="1048801" name="TextBox 9"/>
            <p:cNvSpPr txBox="1"/>
            <p:nvPr/>
          </p:nvSpPr>
          <p:spPr>
            <a:xfrm>
              <a:off x="0" y="-285750"/>
              <a:ext cx="11531600" cy="2269199"/>
            </a:xfrm>
            <a:prstGeom prst="rect">
              <a:avLst/>
            </a:prstGeom>
          </p:spPr>
          <p:txBody>
            <a:bodyPr lIns="0" tIns="0" rIns="0" bIns="0" rtlCol="0" anchor="t"/>
            <a:p>
              <a:pPr algn="ctr">
                <a:lnSpc>
                  <a:spcPts val="11645"/>
                </a:lnSpc>
              </a:pPr>
              <a:r>
                <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Causes of air Pollution </a:t>
              </a:r>
              <a:endPar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42" name="Group 10"/>
          <p:cNvGrpSpPr/>
          <p:nvPr/>
        </p:nvGrpSpPr>
        <p:grpSpPr>
          <a:xfrm rot="0">
            <a:off x="10272441" y="4501201"/>
            <a:ext cx="6502722" cy="1795363"/>
            <a:chOff x="0" y="0"/>
            <a:chExt cx="8670296" cy="2393817"/>
          </a:xfrm>
        </p:grpSpPr>
        <p:sp>
          <p:nvSpPr>
            <p:cNvPr id="1048802" name="Freeform 11"/>
            <p:cNvSpPr/>
            <p:nvPr/>
          </p:nvSpPr>
          <p:spPr>
            <a:xfrm>
              <a:off x="0" y="0"/>
              <a:ext cx="8670296" cy="2393817"/>
            </a:xfrm>
            <a:custGeom>
              <a:avLst/>
              <a:gdLst/>
              <a:ahLst/>
              <a:cxnLst/>
              <a:rect l="l" t="t" r="r" b="b"/>
              <a:pathLst>
                <a:path w="8670296" h="2393817">
                  <a:moveTo>
                    <a:pt x="0" y="0"/>
                  </a:moveTo>
                  <a:lnTo>
                    <a:pt x="8670296" y="0"/>
                  </a:lnTo>
                  <a:lnTo>
                    <a:pt x="8670296" y="2393817"/>
                  </a:lnTo>
                  <a:lnTo>
                    <a:pt x="0" y="2393817"/>
                  </a:lnTo>
                  <a:close/>
                </a:path>
              </a:pathLst>
            </a:custGeom>
            <a:solidFill>
              <a:srgbClr val="000000">
                <a:alpha val="0"/>
              </a:srgbClr>
            </a:solidFill>
          </p:spPr>
        </p:sp>
        <p:sp>
          <p:nvSpPr>
            <p:cNvPr id="1048803" name="TextBox 12"/>
            <p:cNvSpPr txBox="1"/>
            <p:nvPr/>
          </p:nvSpPr>
          <p:spPr>
            <a:xfrm>
              <a:off x="0" y="-47625"/>
              <a:ext cx="8670296" cy="2441442"/>
            </a:xfrm>
            <a:prstGeom prst="rect">
              <a:avLst/>
            </a:prstGeom>
          </p:spPr>
          <p:txBody>
            <a:bodyPr lIns="0" tIns="0" rIns="0" bIns="0" rtlCol="0" anchor="t"/>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Industrial emissions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Vehicle exhaust</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and burning of fossil fuels as major contributors to air pollution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43" name="Group 13"/>
          <p:cNvGrpSpPr/>
          <p:nvPr/>
        </p:nvGrpSpPr>
        <p:grpSpPr>
          <a:xfrm rot="0">
            <a:off x="10272441" y="1306134"/>
            <a:ext cx="5960796" cy="858055"/>
            <a:chOff x="0" y="0"/>
            <a:chExt cx="7947728" cy="1144073"/>
          </a:xfrm>
        </p:grpSpPr>
        <p:sp>
          <p:nvSpPr>
            <p:cNvPr id="1048804"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805"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44" name=""/>
        <p:cNvGrpSpPr/>
        <p:nvPr/>
      </p:nvGrpSpPr>
      <p:grpSpPr>
        <a:xfrm>
          <a:off x="0" y="0"/>
          <a:ext cx="0" cy="0"/>
          <a:chOff x="0" y="0"/>
          <a:chExt cx="0" cy="0"/>
        </a:xfrm>
      </p:grpSpPr>
      <p:sp>
        <p:nvSpPr>
          <p:cNvPr id="1048806" name="Freeform 2"/>
          <p:cNvSpPr/>
          <p:nvPr/>
        </p:nvSpPr>
        <p:spPr>
          <a:xfrm>
            <a:off x="9678703" y="937286"/>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807" name="Freeform 3"/>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808" name="Freeform 4"/>
          <p:cNvSpPr/>
          <p:nvPr/>
        </p:nvSpPr>
        <p:spPr>
          <a:xfrm>
            <a:off x="-592597" y="-550728"/>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t="-14998" b="-14998"/>
            </a:stretch>
          </a:blipFill>
        </p:spPr>
      </p:sp>
      <p:sp>
        <p:nvSpPr>
          <p:cNvPr id="1048809" name="Freeform 5"/>
          <p:cNvSpPr/>
          <p:nvPr/>
        </p:nvSpPr>
        <p:spPr>
          <a:xfrm>
            <a:off x="4295311" y="-550728"/>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112199" t="-34124" r="-5416" b="-4938"/>
            </a:stretch>
          </a:blipFill>
        </p:spPr>
      </p:sp>
      <p:sp>
        <p:nvSpPr>
          <p:cNvPr id="1048810" name="Freeform 6"/>
          <p:cNvSpPr/>
          <p:nvPr/>
        </p:nvSpPr>
        <p:spPr>
          <a:xfrm>
            <a:off x="-592597" y="5982601"/>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4205" r="-4205"/>
            </a:stretch>
          </a:blipFill>
        </p:spPr>
      </p:sp>
      <p:grpSp>
        <p:nvGrpSpPr>
          <p:cNvPr id="145" name="Group 7"/>
          <p:cNvGrpSpPr/>
          <p:nvPr/>
        </p:nvGrpSpPr>
        <p:grpSpPr>
          <a:xfrm rot="0">
            <a:off x="9199452" y="2691609"/>
            <a:ext cx="8648700" cy="1487587"/>
            <a:chOff x="0" y="0"/>
            <a:chExt cx="11531600" cy="1983449"/>
          </a:xfrm>
        </p:grpSpPr>
        <p:sp>
          <p:nvSpPr>
            <p:cNvPr id="1048811" name="Freeform 8"/>
            <p:cNvSpPr/>
            <p:nvPr/>
          </p:nvSpPr>
          <p:spPr>
            <a:xfrm>
              <a:off x="0" y="0"/>
              <a:ext cx="11531600" cy="1983449"/>
            </a:xfrm>
            <a:custGeom>
              <a:avLst/>
              <a:gdLst/>
              <a:ahLst/>
              <a:cxnLst/>
              <a:rect l="l" t="t" r="r" b="b"/>
              <a:pathLst>
                <a:path w="11531600" h="1983449">
                  <a:moveTo>
                    <a:pt x="0" y="0"/>
                  </a:moveTo>
                  <a:lnTo>
                    <a:pt x="11531600" y="0"/>
                  </a:lnTo>
                  <a:lnTo>
                    <a:pt x="11531600" y="1983449"/>
                  </a:lnTo>
                  <a:lnTo>
                    <a:pt x="0" y="1983449"/>
                  </a:lnTo>
                  <a:close/>
                </a:path>
              </a:pathLst>
            </a:custGeom>
            <a:solidFill>
              <a:srgbClr val="000000">
                <a:alpha val="0"/>
              </a:srgbClr>
            </a:solidFill>
          </p:spPr>
        </p:sp>
        <p:sp>
          <p:nvSpPr>
            <p:cNvPr id="1048812" name="TextBox 9"/>
            <p:cNvSpPr txBox="1"/>
            <p:nvPr/>
          </p:nvSpPr>
          <p:spPr>
            <a:xfrm>
              <a:off x="0" y="0"/>
              <a:ext cx="11531600" cy="1983449"/>
            </a:xfrm>
            <a:prstGeom prst="rect">
              <a:avLst/>
            </a:prstGeom>
          </p:spPr>
          <p:txBody>
            <a:bodyPr lIns="0" tIns="0" rIns="0" bIns="0" rtlCol="0" anchor="t"/>
            <a:p>
              <a:pPr algn="ctr">
                <a:lnSpc>
                  <a:spcPts val="11645"/>
                </a:lnSpc>
              </a:pPr>
              <a:r>
                <a:rPr lang="en-US" sz="9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sustainability</a:t>
              </a:r>
              <a:endParaRPr lang="en-US" sz="9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46" name="Group 10"/>
          <p:cNvGrpSpPr/>
          <p:nvPr/>
        </p:nvGrpSpPr>
        <p:grpSpPr>
          <a:xfrm rot="0">
            <a:off x="10171382" y="4501201"/>
            <a:ext cx="7530638" cy="2693045"/>
            <a:chOff x="0" y="0"/>
            <a:chExt cx="10040851" cy="3590727"/>
          </a:xfrm>
        </p:grpSpPr>
        <p:sp>
          <p:nvSpPr>
            <p:cNvPr id="1048813" name="Freeform 11"/>
            <p:cNvSpPr/>
            <p:nvPr/>
          </p:nvSpPr>
          <p:spPr>
            <a:xfrm>
              <a:off x="0" y="0"/>
              <a:ext cx="10040851" cy="3590727"/>
            </a:xfrm>
            <a:custGeom>
              <a:avLst/>
              <a:gdLst/>
              <a:ahLst/>
              <a:cxnLst/>
              <a:rect l="l" t="t" r="r" b="b"/>
              <a:pathLst>
                <a:path w="10040851" h="3590727">
                  <a:moveTo>
                    <a:pt x="0" y="0"/>
                  </a:moveTo>
                  <a:lnTo>
                    <a:pt x="10040851" y="0"/>
                  </a:lnTo>
                  <a:lnTo>
                    <a:pt x="10040851" y="3590727"/>
                  </a:lnTo>
                  <a:lnTo>
                    <a:pt x="0" y="3590727"/>
                  </a:lnTo>
                  <a:close/>
                </a:path>
              </a:pathLst>
            </a:custGeom>
            <a:solidFill>
              <a:srgbClr val="000000">
                <a:alpha val="0"/>
              </a:srgbClr>
            </a:solidFill>
          </p:spPr>
        </p:sp>
        <p:sp>
          <p:nvSpPr>
            <p:cNvPr id="1048814" name="TextBox 12"/>
            <p:cNvSpPr txBox="1"/>
            <p:nvPr/>
          </p:nvSpPr>
          <p:spPr>
            <a:xfrm>
              <a:off x="0" y="-47625"/>
              <a:ext cx="10040851" cy="3638352"/>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Strategies include;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Transitioning to cleaner energy sources, increasing energy efficiency</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Implementing stricter emission standards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and promoting sustainable transportation options can help reduce air pollution. </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47" name="Group 13"/>
          <p:cNvGrpSpPr/>
          <p:nvPr/>
        </p:nvGrpSpPr>
        <p:grpSpPr>
          <a:xfrm rot="0">
            <a:off x="10543404" y="1306134"/>
            <a:ext cx="5960796" cy="858055"/>
            <a:chOff x="0" y="0"/>
            <a:chExt cx="7947728" cy="1144073"/>
          </a:xfrm>
        </p:grpSpPr>
        <p:sp>
          <p:nvSpPr>
            <p:cNvPr id="1048815"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816"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48" name=""/>
        <p:cNvGrpSpPr/>
        <p:nvPr/>
      </p:nvGrpSpPr>
      <p:grpSpPr>
        <a:xfrm>
          <a:off x="0" y="0"/>
          <a:ext cx="0" cy="0"/>
          <a:chOff x="0" y="0"/>
          <a:chExt cx="0" cy="0"/>
        </a:xfrm>
      </p:grpSpPr>
      <p:sp>
        <p:nvSpPr>
          <p:cNvPr id="1048817" name="Freeform 2"/>
          <p:cNvSpPr/>
          <p:nvPr/>
        </p:nvSpPr>
        <p:spPr>
          <a:xfrm>
            <a:off x="4985240" y="327050"/>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818" name="Freeform 3"/>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819" name="Freeform 4"/>
          <p:cNvSpPr/>
          <p:nvPr/>
        </p:nvSpPr>
        <p:spPr>
          <a:xfrm>
            <a:off x="-592597" y="-550728"/>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40185" r="-40185"/>
            </a:stretch>
          </a:blipFill>
        </p:spPr>
      </p:sp>
      <p:sp>
        <p:nvSpPr>
          <p:cNvPr id="1048820" name="Freeform 5"/>
          <p:cNvSpPr/>
          <p:nvPr/>
        </p:nvSpPr>
        <p:spPr>
          <a:xfrm>
            <a:off x="13513642" y="-800100"/>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28243" r="-28243"/>
            </a:stretch>
          </a:blipFill>
        </p:spPr>
      </p:sp>
      <p:sp>
        <p:nvSpPr>
          <p:cNvPr id="1048821" name="Freeform 6"/>
          <p:cNvSpPr/>
          <p:nvPr/>
        </p:nvSpPr>
        <p:spPr>
          <a:xfrm>
            <a:off x="-592597" y="5982601"/>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31456" r="-31456"/>
            </a:stretch>
          </a:blipFill>
        </p:spPr>
      </p:sp>
      <p:grpSp>
        <p:nvGrpSpPr>
          <p:cNvPr id="149" name="Group 7"/>
          <p:cNvGrpSpPr/>
          <p:nvPr/>
        </p:nvGrpSpPr>
        <p:grpSpPr>
          <a:xfrm rot="0">
            <a:off x="4495800" y="2429767"/>
            <a:ext cx="8070037" cy="1487587"/>
            <a:chOff x="0" y="0"/>
            <a:chExt cx="10760049" cy="1983449"/>
          </a:xfrm>
        </p:grpSpPr>
        <p:sp>
          <p:nvSpPr>
            <p:cNvPr id="1048822" name="Freeform 8"/>
            <p:cNvSpPr/>
            <p:nvPr/>
          </p:nvSpPr>
          <p:spPr>
            <a:xfrm>
              <a:off x="0" y="0"/>
              <a:ext cx="10760049" cy="1983449"/>
            </a:xfrm>
            <a:custGeom>
              <a:avLst/>
              <a:gdLst/>
              <a:ahLst/>
              <a:cxnLst/>
              <a:rect l="l" t="t" r="r" b="b"/>
              <a:pathLst>
                <a:path w="10760049" h="1983449">
                  <a:moveTo>
                    <a:pt x="0" y="0"/>
                  </a:moveTo>
                  <a:lnTo>
                    <a:pt x="10760049" y="0"/>
                  </a:lnTo>
                  <a:lnTo>
                    <a:pt x="10760049" y="1983449"/>
                  </a:lnTo>
                  <a:lnTo>
                    <a:pt x="0" y="1983449"/>
                  </a:lnTo>
                  <a:close/>
                </a:path>
              </a:pathLst>
            </a:custGeom>
            <a:solidFill>
              <a:srgbClr val="000000">
                <a:alpha val="0"/>
              </a:srgbClr>
            </a:solidFill>
          </p:spPr>
        </p:sp>
        <p:sp>
          <p:nvSpPr>
            <p:cNvPr id="1048823" name="TextBox 9"/>
            <p:cNvSpPr txBox="1"/>
            <p:nvPr/>
          </p:nvSpPr>
          <p:spPr>
            <a:xfrm>
              <a:off x="0" y="-28575"/>
              <a:ext cx="10760049" cy="2012024"/>
            </a:xfrm>
            <a:prstGeom prst="rect">
              <a:avLst/>
            </a:prstGeom>
          </p:spPr>
          <p:txBody>
            <a:bodyPr lIns="0" tIns="0" rIns="0" bIns="0" rtlCol="0" anchor="t"/>
            <a:p>
              <a:pPr marL="1158240" lvl="1" indent="-579120" algn="ctr">
                <a:lnSpc>
                  <a:spcPts val="11645"/>
                </a:lnSpc>
                <a:buFont typeface="Arial" panose="020B0604020202020204"/>
                <a:buChar char="•"/>
              </a:pPr>
              <a:r>
                <a:rPr lang="en-US" sz="96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water pollution</a:t>
              </a:r>
              <a:endParaRPr lang="en-US" sz="96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50" name="Group 10"/>
          <p:cNvGrpSpPr/>
          <p:nvPr/>
        </p:nvGrpSpPr>
        <p:grpSpPr>
          <a:xfrm rot="0">
            <a:off x="5803051" y="6647821"/>
            <a:ext cx="6502722" cy="1795363"/>
            <a:chOff x="0" y="0"/>
            <a:chExt cx="8670296" cy="2393817"/>
          </a:xfrm>
        </p:grpSpPr>
        <p:sp>
          <p:nvSpPr>
            <p:cNvPr id="1048824" name="Freeform 11"/>
            <p:cNvSpPr/>
            <p:nvPr/>
          </p:nvSpPr>
          <p:spPr>
            <a:xfrm>
              <a:off x="0" y="0"/>
              <a:ext cx="8670296" cy="2393817"/>
            </a:xfrm>
            <a:custGeom>
              <a:avLst/>
              <a:gdLst/>
              <a:ahLst/>
              <a:cxnLst/>
              <a:rect l="l" t="t" r="r" b="b"/>
              <a:pathLst>
                <a:path w="8670296" h="2393817">
                  <a:moveTo>
                    <a:pt x="0" y="0"/>
                  </a:moveTo>
                  <a:lnTo>
                    <a:pt x="8670296" y="0"/>
                  </a:lnTo>
                  <a:lnTo>
                    <a:pt x="8670296" y="2393817"/>
                  </a:lnTo>
                  <a:lnTo>
                    <a:pt x="0" y="2393817"/>
                  </a:lnTo>
                  <a:close/>
                </a:path>
              </a:pathLst>
            </a:custGeom>
            <a:solidFill>
              <a:srgbClr val="000000">
                <a:alpha val="0"/>
              </a:srgbClr>
            </a:solidFill>
          </p:spPr>
        </p:sp>
        <p:sp>
          <p:nvSpPr>
            <p:cNvPr id="1048825" name="TextBox 12"/>
            <p:cNvSpPr txBox="1"/>
            <p:nvPr/>
          </p:nvSpPr>
          <p:spPr>
            <a:xfrm>
              <a:off x="0" y="-47625"/>
              <a:ext cx="8670296" cy="2441442"/>
            </a:xfrm>
            <a:prstGeom prst="rect">
              <a:avLst/>
            </a:prstGeom>
          </p:spPr>
          <p:txBody>
            <a:bodyPr lIns="0" tIns="0" rIns="0" bIns="0" rtlCol="0" anchor="t"/>
            <a:p>
              <a:pPr algn="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This is the contamination of water sources by harmful substances, such as chemicals, plastics, and waste, that can harm humans, animals, and the environment.</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51" name="Group 13"/>
          <p:cNvGrpSpPr/>
          <p:nvPr/>
        </p:nvGrpSpPr>
        <p:grpSpPr>
          <a:xfrm rot="0">
            <a:off x="5803051" y="4621051"/>
            <a:ext cx="6502722" cy="1795363"/>
            <a:chOff x="0" y="0"/>
            <a:chExt cx="8670296" cy="2393817"/>
          </a:xfrm>
        </p:grpSpPr>
        <p:sp>
          <p:nvSpPr>
            <p:cNvPr id="1048826" name="Freeform 14"/>
            <p:cNvSpPr/>
            <p:nvPr/>
          </p:nvSpPr>
          <p:spPr>
            <a:xfrm>
              <a:off x="0" y="0"/>
              <a:ext cx="8670296" cy="2393817"/>
            </a:xfrm>
            <a:custGeom>
              <a:avLst/>
              <a:gdLst/>
              <a:ahLst/>
              <a:cxnLst/>
              <a:rect l="l" t="t" r="r" b="b"/>
              <a:pathLst>
                <a:path w="8670296" h="2393817">
                  <a:moveTo>
                    <a:pt x="0" y="0"/>
                  </a:moveTo>
                  <a:lnTo>
                    <a:pt x="8670296" y="0"/>
                  </a:lnTo>
                  <a:lnTo>
                    <a:pt x="8670296" y="2393817"/>
                  </a:lnTo>
                  <a:lnTo>
                    <a:pt x="0" y="2393817"/>
                  </a:lnTo>
                  <a:close/>
                </a:path>
              </a:pathLst>
            </a:custGeom>
            <a:solidFill>
              <a:srgbClr val="000000">
                <a:alpha val="0"/>
              </a:srgbClr>
            </a:solidFill>
          </p:spPr>
        </p:sp>
        <p:sp>
          <p:nvSpPr>
            <p:cNvPr id="1048827" name="TextBox 15"/>
            <p:cNvSpPr txBox="1"/>
            <p:nvPr/>
          </p:nvSpPr>
          <p:spPr>
            <a:xfrm>
              <a:off x="0" y="-47625"/>
              <a:ext cx="8670296" cy="2441442"/>
            </a:xfrm>
            <a:prstGeom prst="rect">
              <a:avLst/>
            </a:prstGeom>
          </p:spPr>
          <p:txBody>
            <a:bodyPr lIns="0" tIns="0" rIns="0" bIns="0" rtlCol="0" anchor="t"/>
            <a:p>
              <a:pPr algn="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Water pollution occurs when pollutants are discharged directly or indirectly into water bodies without adequate treatment to remove harmful compounds.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52" name="Group 16"/>
          <p:cNvGrpSpPr/>
          <p:nvPr/>
        </p:nvGrpSpPr>
        <p:grpSpPr>
          <a:xfrm rot="0">
            <a:off x="5719348" y="695898"/>
            <a:ext cx="5960796" cy="858055"/>
            <a:chOff x="0" y="0"/>
            <a:chExt cx="7947728" cy="1144073"/>
          </a:xfrm>
        </p:grpSpPr>
        <p:sp>
          <p:nvSpPr>
            <p:cNvPr id="1048828" name="Freeform 17"/>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829" name="TextBox 18"/>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
        <p:nvSpPr>
          <p:cNvPr id="1048830" name="Freeform 19"/>
          <p:cNvSpPr/>
          <p:nvPr/>
        </p:nvSpPr>
        <p:spPr>
          <a:xfrm>
            <a:off x="11680144" y="862886"/>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56" name=""/>
        <p:cNvGrpSpPr/>
        <p:nvPr/>
      </p:nvGrpSpPr>
      <p:grpSpPr>
        <a:xfrm>
          <a:off x="0" y="0"/>
          <a:ext cx="0" cy="0"/>
          <a:chOff x="0" y="0"/>
          <a:chExt cx="0" cy="0"/>
        </a:xfrm>
      </p:grpSpPr>
      <p:grpSp>
        <p:nvGrpSpPr>
          <p:cNvPr id="57" name="Group 2"/>
          <p:cNvGrpSpPr/>
          <p:nvPr/>
        </p:nvGrpSpPr>
        <p:grpSpPr>
          <a:xfrm rot="0">
            <a:off x="3202768" y="5806902"/>
            <a:ext cx="11882464" cy="1520884"/>
            <a:chOff x="0" y="0"/>
            <a:chExt cx="15843285" cy="2027845"/>
          </a:xfrm>
        </p:grpSpPr>
        <p:sp>
          <p:nvSpPr>
            <p:cNvPr id="1048596" name="Freeform 3"/>
            <p:cNvSpPr/>
            <p:nvPr/>
          </p:nvSpPr>
          <p:spPr>
            <a:xfrm>
              <a:off x="0" y="0"/>
              <a:ext cx="15843286" cy="2027845"/>
            </a:xfrm>
            <a:custGeom>
              <a:avLst/>
              <a:gdLst/>
              <a:ahLst/>
              <a:cxnLst/>
              <a:rect l="l" t="t" r="r" b="b"/>
              <a:pathLst>
                <a:path w="15843286" h="2027845">
                  <a:moveTo>
                    <a:pt x="0" y="0"/>
                  </a:moveTo>
                  <a:lnTo>
                    <a:pt x="15843286" y="0"/>
                  </a:lnTo>
                  <a:lnTo>
                    <a:pt x="15843286" y="2027845"/>
                  </a:lnTo>
                  <a:lnTo>
                    <a:pt x="0" y="2027845"/>
                  </a:lnTo>
                  <a:close/>
                </a:path>
              </a:pathLst>
            </a:custGeom>
            <a:solidFill>
              <a:srgbClr val="000000">
                <a:alpha val="0"/>
              </a:srgbClr>
            </a:solidFill>
          </p:spPr>
        </p:sp>
        <p:sp>
          <p:nvSpPr>
            <p:cNvPr id="1048597" name="TextBox 4"/>
            <p:cNvSpPr txBox="1"/>
            <p:nvPr/>
          </p:nvSpPr>
          <p:spPr>
            <a:xfrm>
              <a:off x="0" y="104775"/>
              <a:ext cx="15843285" cy="1923070"/>
            </a:xfrm>
            <a:prstGeom prst="rect">
              <a:avLst/>
            </a:prstGeom>
          </p:spPr>
          <p:txBody>
            <a:bodyPr lIns="0" tIns="0" rIns="0" bIns="0" rtlCol="0" anchor="t"/>
            <a:p>
              <a:pPr algn="ctr">
                <a:lnSpc>
                  <a:spcPts val="11645"/>
                </a:lnSpc>
              </a:pPr>
              <a:r>
                <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objectives</a:t>
              </a:r>
              <a:endPar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58" name="Group 5"/>
          <p:cNvGrpSpPr/>
          <p:nvPr/>
        </p:nvGrpSpPr>
        <p:grpSpPr>
          <a:xfrm rot="0">
            <a:off x="3664387" y="7502525"/>
            <a:ext cx="10959226" cy="2204578"/>
            <a:chOff x="0" y="0"/>
            <a:chExt cx="14612301" cy="2939437"/>
          </a:xfrm>
        </p:grpSpPr>
        <p:sp>
          <p:nvSpPr>
            <p:cNvPr id="1048598" name="Freeform 6"/>
            <p:cNvSpPr/>
            <p:nvPr/>
          </p:nvSpPr>
          <p:spPr>
            <a:xfrm>
              <a:off x="0" y="0"/>
              <a:ext cx="14612302" cy="2939437"/>
            </a:xfrm>
            <a:custGeom>
              <a:avLst/>
              <a:gdLst/>
              <a:ahLst/>
              <a:cxnLst/>
              <a:rect l="l" t="t" r="r" b="b"/>
              <a:pathLst>
                <a:path w="14612302" h="2939437">
                  <a:moveTo>
                    <a:pt x="0" y="0"/>
                  </a:moveTo>
                  <a:lnTo>
                    <a:pt x="14612302" y="0"/>
                  </a:lnTo>
                  <a:lnTo>
                    <a:pt x="14612302" y="2939437"/>
                  </a:lnTo>
                  <a:lnTo>
                    <a:pt x="0" y="2939437"/>
                  </a:lnTo>
                  <a:close/>
                </a:path>
              </a:pathLst>
            </a:custGeom>
            <a:solidFill>
              <a:srgbClr val="000000">
                <a:alpha val="0"/>
              </a:srgbClr>
            </a:solidFill>
          </p:spPr>
        </p:sp>
        <p:sp>
          <p:nvSpPr>
            <p:cNvPr id="1048599" name="TextBox 7"/>
            <p:cNvSpPr txBox="1"/>
            <p:nvPr/>
          </p:nvSpPr>
          <p:spPr>
            <a:xfrm>
              <a:off x="0" y="-47625"/>
              <a:ext cx="14612301" cy="2987062"/>
            </a:xfrm>
            <a:prstGeom prst="rect">
              <a:avLst/>
            </a:prstGeom>
          </p:spPr>
          <p:txBody>
            <a:bodyPr lIns="0" tIns="0" rIns="0" bIns="0" rtlCol="0" anchor="t"/>
            <a:p>
              <a:pPr algn="ctr">
                <a:lnSpc>
                  <a:spcPts val="3500"/>
                </a:lnSpc>
              </a:pPr>
              <a:r>
                <a:rPr lang="en-US" sz="2500">
                  <a:solidFill>
                    <a:srgbClr val="D9D9D9"/>
                  </a:solidFill>
                  <a:latin typeface="Segoe Script" panose="030B0504020000000003"/>
                  <a:ea typeface="Segoe Script" panose="030B0504020000000003"/>
                  <a:cs typeface="Segoe Script" panose="030B0504020000000003"/>
                  <a:sym typeface="Segoe Script" panose="030B0504020000000003"/>
                </a:rPr>
                <a:t>This presentation aims to define environmental problems, explore their causes, and discuss the concept of sustainability in relation to major environmental issues such as global warming, climate change, pollution, deforestation, biodiversity loss, and resource depletion.</a:t>
              </a:r>
              <a:endParaRPr lang="en-US" sz="2500">
                <a:solidFill>
                  <a:srgbClr val="D9D9D9"/>
                </a:solidFill>
                <a:latin typeface="Segoe Script" panose="030B0504020000000003"/>
                <a:ea typeface="Segoe Script" panose="030B0504020000000003"/>
                <a:cs typeface="Segoe Script" panose="030B0504020000000003"/>
                <a:sym typeface="Segoe Script" panose="030B0504020000000003"/>
              </a:endParaRPr>
            </a:p>
            <a:p>
              <a:pPr algn="ctr">
                <a:lnSpc>
                  <a:spcPts val="3500"/>
                </a:lnSpc>
              </a:pPr>
            </a:p>
          </p:txBody>
        </p:sp>
      </p:grpSp>
      <p:sp>
        <p:nvSpPr>
          <p:cNvPr id="1048600" name="Freeform 8"/>
          <p:cNvSpPr/>
          <p:nvPr/>
        </p:nvSpPr>
        <p:spPr>
          <a:xfrm>
            <a:off x="0" y="-720156"/>
            <a:ext cx="18287999" cy="5863656"/>
          </a:xfrm>
          <a:custGeom>
            <a:avLst/>
            <a:gdLst/>
            <a:ahLst/>
            <a:cxnLst/>
            <a:rect l="l" t="t" r="r" b="b"/>
            <a:pathLst>
              <a:path w="18287999" h="5863656">
                <a:moveTo>
                  <a:pt x="0" y="0"/>
                </a:moveTo>
                <a:lnTo>
                  <a:pt x="18287999" y="0"/>
                </a:lnTo>
                <a:lnTo>
                  <a:pt x="18287999" y="5863656"/>
                </a:lnTo>
                <a:lnTo>
                  <a:pt x="0" y="5863656"/>
                </a:lnTo>
                <a:lnTo>
                  <a:pt x="0" y="0"/>
                </a:lnTo>
                <a:close/>
              </a:path>
            </a:pathLst>
          </a:custGeom>
          <a:blipFill>
            <a:blip r:embed="rId1"/>
            <a:stretch>
              <a:fillRect t="-61388" b="-61388"/>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53" name=""/>
        <p:cNvGrpSpPr/>
        <p:nvPr/>
      </p:nvGrpSpPr>
      <p:grpSpPr>
        <a:xfrm>
          <a:off x="0" y="0"/>
          <a:ext cx="0" cy="0"/>
          <a:chOff x="0" y="0"/>
          <a:chExt cx="0" cy="0"/>
        </a:xfrm>
      </p:grpSpPr>
      <p:sp>
        <p:nvSpPr>
          <p:cNvPr id="1048831" name="Freeform 2"/>
          <p:cNvSpPr/>
          <p:nvPr/>
        </p:nvSpPr>
        <p:spPr>
          <a:xfrm>
            <a:off x="9678703" y="937286"/>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832" name="Freeform 3"/>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833" name="Freeform 4"/>
          <p:cNvSpPr/>
          <p:nvPr/>
        </p:nvSpPr>
        <p:spPr>
          <a:xfrm>
            <a:off x="-592597" y="-550728"/>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59403" r="-59403"/>
            </a:stretch>
          </a:blipFill>
        </p:spPr>
      </p:sp>
      <p:sp>
        <p:nvSpPr>
          <p:cNvPr id="1048834" name="Freeform 5"/>
          <p:cNvSpPr/>
          <p:nvPr/>
        </p:nvSpPr>
        <p:spPr>
          <a:xfrm>
            <a:off x="4295311" y="-550728"/>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28243" r="-28243"/>
            </a:stretch>
          </a:blipFill>
        </p:spPr>
      </p:sp>
      <p:sp>
        <p:nvSpPr>
          <p:cNvPr id="1048835" name="Freeform 6"/>
          <p:cNvSpPr/>
          <p:nvPr/>
        </p:nvSpPr>
        <p:spPr>
          <a:xfrm>
            <a:off x="-592597" y="5982601"/>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31308" r="-31308"/>
            </a:stretch>
          </a:blipFill>
        </p:spPr>
      </p:sp>
      <p:grpSp>
        <p:nvGrpSpPr>
          <p:cNvPr id="154" name="Group 7"/>
          <p:cNvGrpSpPr/>
          <p:nvPr/>
        </p:nvGrpSpPr>
        <p:grpSpPr>
          <a:xfrm rot="0">
            <a:off x="9508388" y="2731430"/>
            <a:ext cx="8648700" cy="1312539"/>
            <a:chOff x="0" y="0"/>
            <a:chExt cx="11531600" cy="1750052"/>
          </a:xfrm>
        </p:grpSpPr>
        <p:sp>
          <p:nvSpPr>
            <p:cNvPr id="1048836" name="Freeform 8"/>
            <p:cNvSpPr/>
            <p:nvPr/>
          </p:nvSpPr>
          <p:spPr>
            <a:xfrm>
              <a:off x="0" y="0"/>
              <a:ext cx="11531600" cy="1750052"/>
            </a:xfrm>
            <a:custGeom>
              <a:avLst/>
              <a:gdLst/>
              <a:ahLst/>
              <a:cxnLst/>
              <a:rect l="l" t="t" r="r" b="b"/>
              <a:pathLst>
                <a:path w="11531600" h="1750052">
                  <a:moveTo>
                    <a:pt x="0" y="0"/>
                  </a:moveTo>
                  <a:lnTo>
                    <a:pt x="11531600" y="0"/>
                  </a:lnTo>
                  <a:lnTo>
                    <a:pt x="11531600" y="1750052"/>
                  </a:lnTo>
                  <a:lnTo>
                    <a:pt x="0" y="1750052"/>
                  </a:lnTo>
                  <a:close/>
                </a:path>
              </a:pathLst>
            </a:custGeom>
            <a:solidFill>
              <a:srgbClr val="000000">
                <a:alpha val="0"/>
              </a:srgbClr>
            </a:solidFill>
          </p:spPr>
        </p:sp>
        <p:sp>
          <p:nvSpPr>
            <p:cNvPr id="1048837" name="TextBox 9"/>
            <p:cNvSpPr txBox="1"/>
            <p:nvPr/>
          </p:nvSpPr>
          <p:spPr>
            <a:xfrm>
              <a:off x="0" y="-285750"/>
              <a:ext cx="11531600" cy="2035802"/>
            </a:xfrm>
            <a:prstGeom prst="rect">
              <a:avLst/>
            </a:prstGeom>
          </p:spPr>
          <p:txBody>
            <a:bodyPr lIns="0" tIns="0" rIns="0" bIns="0" rtlCol="0" anchor="t"/>
            <a:p>
              <a:pPr algn="ctr">
                <a:lnSpc>
                  <a:spcPts val="11645"/>
                </a:lnSpc>
              </a:pPr>
              <a:r>
                <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Causes of water Pollution </a:t>
              </a:r>
              <a:endPar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55" name="Group 10"/>
          <p:cNvGrpSpPr/>
          <p:nvPr/>
        </p:nvGrpSpPr>
        <p:grpSpPr>
          <a:xfrm rot="0">
            <a:off x="10581377" y="4501201"/>
            <a:ext cx="6502722" cy="2244204"/>
            <a:chOff x="0" y="0"/>
            <a:chExt cx="8670296" cy="2992272"/>
          </a:xfrm>
        </p:grpSpPr>
        <p:sp>
          <p:nvSpPr>
            <p:cNvPr id="1048838" name="Freeform 11"/>
            <p:cNvSpPr/>
            <p:nvPr/>
          </p:nvSpPr>
          <p:spPr>
            <a:xfrm>
              <a:off x="0" y="0"/>
              <a:ext cx="8670296" cy="2992272"/>
            </a:xfrm>
            <a:custGeom>
              <a:avLst/>
              <a:gdLst/>
              <a:ahLst/>
              <a:cxnLst/>
              <a:rect l="l" t="t" r="r" b="b"/>
              <a:pathLst>
                <a:path w="8670296" h="2992272">
                  <a:moveTo>
                    <a:pt x="0" y="0"/>
                  </a:moveTo>
                  <a:lnTo>
                    <a:pt x="8670296" y="0"/>
                  </a:lnTo>
                  <a:lnTo>
                    <a:pt x="8670296" y="2992272"/>
                  </a:lnTo>
                  <a:lnTo>
                    <a:pt x="0" y="2992272"/>
                  </a:lnTo>
                  <a:close/>
                </a:path>
              </a:pathLst>
            </a:custGeom>
            <a:solidFill>
              <a:srgbClr val="000000">
                <a:alpha val="0"/>
              </a:srgbClr>
            </a:solidFill>
          </p:spPr>
        </p:sp>
        <p:sp>
          <p:nvSpPr>
            <p:cNvPr id="1048839" name="TextBox 12"/>
            <p:cNvSpPr txBox="1"/>
            <p:nvPr/>
          </p:nvSpPr>
          <p:spPr>
            <a:xfrm>
              <a:off x="0" y="-47625"/>
              <a:ext cx="8670296" cy="3039897"/>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The causes of water pollution are; </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Industrial discharge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Agricultural runoff</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and sewage contamination are primary sources of water pollution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56" name="Group 13"/>
          <p:cNvGrpSpPr/>
          <p:nvPr/>
        </p:nvGrpSpPr>
        <p:grpSpPr>
          <a:xfrm rot="0">
            <a:off x="10543404" y="1416175"/>
            <a:ext cx="5960796" cy="858055"/>
            <a:chOff x="0" y="0"/>
            <a:chExt cx="7947728" cy="1144073"/>
          </a:xfrm>
        </p:grpSpPr>
        <p:sp>
          <p:nvSpPr>
            <p:cNvPr id="1048840"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841"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57" name=""/>
        <p:cNvGrpSpPr/>
        <p:nvPr/>
      </p:nvGrpSpPr>
      <p:grpSpPr>
        <a:xfrm>
          <a:off x="0" y="0"/>
          <a:ext cx="0" cy="0"/>
          <a:chOff x="0" y="0"/>
          <a:chExt cx="0" cy="0"/>
        </a:xfrm>
      </p:grpSpPr>
      <p:sp>
        <p:nvSpPr>
          <p:cNvPr id="1048842" name="Freeform 2"/>
          <p:cNvSpPr/>
          <p:nvPr/>
        </p:nvSpPr>
        <p:spPr>
          <a:xfrm>
            <a:off x="9678703" y="937286"/>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843" name="Freeform 3"/>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844" name="Freeform 4"/>
          <p:cNvSpPr/>
          <p:nvPr/>
        </p:nvSpPr>
        <p:spPr>
          <a:xfrm>
            <a:off x="-592597" y="-550728"/>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41169" r="-41169"/>
            </a:stretch>
          </a:blipFill>
        </p:spPr>
      </p:sp>
      <p:sp>
        <p:nvSpPr>
          <p:cNvPr id="1048845" name="Freeform 5"/>
          <p:cNvSpPr/>
          <p:nvPr/>
        </p:nvSpPr>
        <p:spPr>
          <a:xfrm>
            <a:off x="4295311" y="-550728"/>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16059" r="-16059"/>
            </a:stretch>
          </a:blipFill>
        </p:spPr>
      </p:sp>
      <p:sp>
        <p:nvSpPr>
          <p:cNvPr id="1048846" name="Freeform 6"/>
          <p:cNvSpPr/>
          <p:nvPr/>
        </p:nvSpPr>
        <p:spPr>
          <a:xfrm>
            <a:off x="-592597" y="5982601"/>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t="-10785" b="-10785"/>
            </a:stretch>
          </a:blipFill>
        </p:spPr>
      </p:sp>
      <p:grpSp>
        <p:nvGrpSpPr>
          <p:cNvPr id="158" name="Group 7"/>
          <p:cNvGrpSpPr/>
          <p:nvPr/>
        </p:nvGrpSpPr>
        <p:grpSpPr>
          <a:xfrm rot="0">
            <a:off x="9372600" y="2549608"/>
            <a:ext cx="8648700" cy="1312539"/>
            <a:chOff x="0" y="0"/>
            <a:chExt cx="11531600" cy="1750052"/>
          </a:xfrm>
        </p:grpSpPr>
        <p:sp>
          <p:nvSpPr>
            <p:cNvPr id="1048847" name="Freeform 8"/>
            <p:cNvSpPr/>
            <p:nvPr/>
          </p:nvSpPr>
          <p:spPr>
            <a:xfrm>
              <a:off x="0" y="0"/>
              <a:ext cx="11531600" cy="1750052"/>
            </a:xfrm>
            <a:custGeom>
              <a:avLst/>
              <a:gdLst/>
              <a:ahLst/>
              <a:cxnLst/>
              <a:rect l="l" t="t" r="r" b="b"/>
              <a:pathLst>
                <a:path w="11531600" h="1750052">
                  <a:moveTo>
                    <a:pt x="0" y="0"/>
                  </a:moveTo>
                  <a:lnTo>
                    <a:pt x="11531600" y="0"/>
                  </a:lnTo>
                  <a:lnTo>
                    <a:pt x="11531600" y="1750052"/>
                  </a:lnTo>
                  <a:lnTo>
                    <a:pt x="0" y="1750052"/>
                  </a:lnTo>
                  <a:close/>
                </a:path>
              </a:pathLst>
            </a:custGeom>
            <a:solidFill>
              <a:srgbClr val="000000">
                <a:alpha val="0"/>
              </a:srgbClr>
            </a:solidFill>
          </p:spPr>
        </p:sp>
        <p:sp>
          <p:nvSpPr>
            <p:cNvPr id="1048848" name="TextBox 9"/>
            <p:cNvSpPr txBox="1"/>
            <p:nvPr/>
          </p:nvSpPr>
          <p:spPr>
            <a:xfrm>
              <a:off x="0" y="-285750"/>
              <a:ext cx="11531600" cy="2035802"/>
            </a:xfrm>
            <a:prstGeom prst="rect">
              <a:avLst/>
            </a:prstGeom>
          </p:spPr>
          <p:txBody>
            <a:bodyPr lIns="0" tIns="0" rIns="0" bIns="0" rtlCol="0" anchor="t"/>
            <a:p>
              <a:pPr algn="ctr">
                <a:lnSpc>
                  <a:spcPts val="11645"/>
                </a:lnSpc>
              </a:pPr>
              <a:r>
                <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sustainability</a:t>
              </a:r>
              <a:endPar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59" name="Group 10"/>
          <p:cNvGrpSpPr/>
          <p:nvPr/>
        </p:nvGrpSpPr>
        <p:grpSpPr>
          <a:xfrm rot="0">
            <a:off x="10171382" y="4059931"/>
            <a:ext cx="7439923" cy="4937249"/>
            <a:chOff x="0" y="0"/>
            <a:chExt cx="9919897" cy="6582999"/>
          </a:xfrm>
        </p:grpSpPr>
        <p:sp>
          <p:nvSpPr>
            <p:cNvPr id="1048849" name="Freeform 11"/>
            <p:cNvSpPr/>
            <p:nvPr/>
          </p:nvSpPr>
          <p:spPr>
            <a:xfrm>
              <a:off x="0" y="0"/>
              <a:ext cx="9919898" cy="6582999"/>
            </a:xfrm>
            <a:custGeom>
              <a:avLst/>
              <a:gdLst/>
              <a:ahLst/>
              <a:cxnLst/>
              <a:rect l="l" t="t" r="r" b="b"/>
              <a:pathLst>
                <a:path w="9919898" h="6582999">
                  <a:moveTo>
                    <a:pt x="0" y="0"/>
                  </a:moveTo>
                  <a:lnTo>
                    <a:pt x="9919898" y="0"/>
                  </a:lnTo>
                  <a:lnTo>
                    <a:pt x="9919898" y="6582999"/>
                  </a:lnTo>
                  <a:lnTo>
                    <a:pt x="0" y="6582999"/>
                  </a:lnTo>
                  <a:close/>
                </a:path>
              </a:pathLst>
            </a:custGeom>
            <a:solidFill>
              <a:srgbClr val="000000">
                <a:alpha val="0"/>
              </a:srgbClr>
            </a:solidFill>
          </p:spPr>
        </p:sp>
        <p:sp>
          <p:nvSpPr>
            <p:cNvPr id="1048850" name="TextBox 12"/>
            <p:cNvSpPr txBox="1"/>
            <p:nvPr/>
          </p:nvSpPr>
          <p:spPr>
            <a:xfrm>
              <a:off x="0" y="-47625"/>
              <a:ext cx="9919897" cy="6630624"/>
            </a:xfrm>
            <a:prstGeom prst="rect">
              <a:avLst/>
            </a:prstGeom>
          </p:spPr>
          <p:txBody>
            <a:bodyPr lIns="0" tIns="0" rIns="0" bIns="0" rtlCol="0" anchor="t"/>
            <a:p>
              <a:pPr algn="ct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Sustaining clean water requires a multi-faceted approach, including reducing industrial and agricultural waste, implementing effective wastewater treatment systems, and promoting responsible consumption practices. Protecting natural habitats, such as wetlands and forests, also help maintain water quality. Also, adopting sustainable agricultural practices, reducing plastic use, and supporting water conservation initiatives can collectively mitigate water pollution, ensuring a healthier environment and a secure water future. </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60" name="Group 13"/>
          <p:cNvGrpSpPr/>
          <p:nvPr/>
        </p:nvGrpSpPr>
        <p:grpSpPr>
          <a:xfrm rot="0">
            <a:off x="10171382" y="1306134"/>
            <a:ext cx="5960796" cy="858055"/>
            <a:chOff x="0" y="0"/>
            <a:chExt cx="7947728" cy="1144073"/>
          </a:xfrm>
        </p:grpSpPr>
        <p:sp>
          <p:nvSpPr>
            <p:cNvPr id="1048851"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852"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61" name=""/>
        <p:cNvGrpSpPr/>
        <p:nvPr/>
      </p:nvGrpSpPr>
      <p:grpSpPr>
        <a:xfrm>
          <a:off x="0" y="0"/>
          <a:ext cx="0" cy="0"/>
          <a:chOff x="0" y="0"/>
          <a:chExt cx="0" cy="0"/>
        </a:xfrm>
      </p:grpSpPr>
      <p:sp>
        <p:nvSpPr>
          <p:cNvPr id="1048853" name="Freeform 2"/>
          <p:cNvSpPr/>
          <p:nvPr/>
        </p:nvSpPr>
        <p:spPr>
          <a:xfrm>
            <a:off x="919099" y="953388"/>
            <a:ext cx="7690198" cy="1530240"/>
          </a:xfrm>
          <a:custGeom>
            <a:avLst/>
            <a:gdLst/>
            <a:ahLst/>
            <a:cxnLst/>
            <a:rect l="l" t="t" r="r" b="b"/>
            <a:pathLst>
              <a:path w="7690198" h="1530240">
                <a:moveTo>
                  <a:pt x="0" y="0"/>
                </a:moveTo>
                <a:lnTo>
                  <a:pt x="7690198" y="0"/>
                </a:lnTo>
                <a:lnTo>
                  <a:pt x="7690198" y="1530240"/>
                </a:lnTo>
                <a:lnTo>
                  <a:pt x="0" y="1530240"/>
                </a:lnTo>
                <a:lnTo>
                  <a:pt x="0" y="0"/>
                </a:lnTo>
                <a:close/>
              </a:path>
            </a:pathLst>
          </a:custGeom>
          <a:blipFill>
            <a:blip r:embed="rId1"/>
            <a:stretch>
              <a:fillRect/>
            </a:stretch>
          </a:blipFill>
        </p:spPr>
      </p:sp>
      <p:sp>
        <p:nvSpPr>
          <p:cNvPr id="1048854" name="Freeform 3"/>
          <p:cNvSpPr/>
          <p:nvPr/>
        </p:nvSpPr>
        <p:spPr>
          <a:xfrm>
            <a:off x="7772400" y="1425726"/>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855" name="Freeform 4"/>
          <p:cNvSpPr/>
          <p:nvPr/>
        </p:nvSpPr>
        <p:spPr>
          <a:xfrm>
            <a:off x="9144000" y="-607023"/>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18377" r="-18377"/>
            </a:stretch>
          </a:blipFill>
        </p:spPr>
      </p:sp>
      <p:sp>
        <p:nvSpPr>
          <p:cNvPr id="1048856" name="Freeform 5"/>
          <p:cNvSpPr/>
          <p:nvPr/>
        </p:nvSpPr>
        <p:spPr>
          <a:xfrm>
            <a:off x="14031907" y="-607023"/>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164493" r="-88028" b="-58"/>
            </a:stretch>
          </a:blipFill>
        </p:spPr>
      </p:sp>
      <p:sp>
        <p:nvSpPr>
          <p:cNvPr id="1048857" name="Freeform 6"/>
          <p:cNvSpPr/>
          <p:nvPr/>
        </p:nvSpPr>
        <p:spPr>
          <a:xfrm>
            <a:off x="9144000" y="5926306"/>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31359" r="-31359" b="-62"/>
            </a:stretch>
          </a:blipFill>
        </p:spPr>
      </p:sp>
      <p:grpSp>
        <p:nvGrpSpPr>
          <p:cNvPr id="162" name="Group 7"/>
          <p:cNvGrpSpPr/>
          <p:nvPr/>
        </p:nvGrpSpPr>
        <p:grpSpPr>
          <a:xfrm rot="0">
            <a:off x="1028700" y="2705100"/>
            <a:ext cx="7765533" cy="1520884"/>
            <a:chOff x="0" y="0"/>
            <a:chExt cx="10354044" cy="2027845"/>
          </a:xfrm>
        </p:grpSpPr>
        <p:sp>
          <p:nvSpPr>
            <p:cNvPr id="1048858" name="Freeform 8"/>
            <p:cNvSpPr/>
            <p:nvPr/>
          </p:nvSpPr>
          <p:spPr>
            <a:xfrm>
              <a:off x="0" y="0"/>
              <a:ext cx="10354044" cy="2027845"/>
            </a:xfrm>
            <a:custGeom>
              <a:avLst/>
              <a:gdLst/>
              <a:ahLst/>
              <a:cxnLst/>
              <a:rect l="l" t="t" r="r" b="b"/>
              <a:pathLst>
                <a:path w="10354044" h="2027845">
                  <a:moveTo>
                    <a:pt x="0" y="0"/>
                  </a:moveTo>
                  <a:lnTo>
                    <a:pt x="10354044" y="0"/>
                  </a:lnTo>
                  <a:lnTo>
                    <a:pt x="10354044" y="2027845"/>
                  </a:lnTo>
                  <a:lnTo>
                    <a:pt x="0" y="2027845"/>
                  </a:lnTo>
                  <a:close/>
                </a:path>
              </a:pathLst>
            </a:custGeom>
            <a:solidFill>
              <a:srgbClr val="000000">
                <a:alpha val="0"/>
              </a:srgbClr>
            </a:solidFill>
          </p:spPr>
        </p:sp>
        <p:sp>
          <p:nvSpPr>
            <p:cNvPr id="1048859" name="TextBox 9"/>
            <p:cNvSpPr txBox="1"/>
            <p:nvPr/>
          </p:nvSpPr>
          <p:spPr>
            <a:xfrm>
              <a:off x="0" y="104775"/>
              <a:ext cx="10354044" cy="1923070"/>
            </a:xfrm>
            <a:prstGeom prst="rect">
              <a:avLst/>
            </a:prstGeom>
          </p:spPr>
          <p:txBody>
            <a:bodyPr lIns="0" tIns="0" rIns="0" bIns="0" rtlCol="0" anchor="t"/>
            <a:p>
              <a:pPr algn="l">
                <a:lnSpc>
                  <a:spcPts val="11645"/>
                </a:lnSpc>
              </a:pPr>
              <a:r>
                <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DEFORESTATION</a:t>
              </a:r>
              <a:endPar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63" name="Group 10"/>
          <p:cNvGrpSpPr/>
          <p:nvPr/>
        </p:nvGrpSpPr>
        <p:grpSpPr>
          <a:xfrm rot="0">
            <a:off x="1028700" y="4604179"/>
            <a:ext cx="6502722" cy="2193925"/>
            <a:chOff x="0" y="0"/>
            <a:chExt cx="8670296" cy="2925233"/>
          </a:xfrm>
        </p:grpSpPr>
        <p:sp>
          <p:nvSpPr>
            <p:cNvPr id="1048860" name="Freeform 11"/>
            <p:cNvSpPr/>
            <p:nvPr/>
          </p:nvSpPr>
          <p:spPr>
            <a:xfrm>
              <a:off x="0" y="0"/>
              <a:ext cx="8670296" cy="2925233"/>
            </a:xfrm>
            <a:custGeom>
              <a:avLst/>
              <a:gdLst/>
              <a:ahLst/>
              <a:cxnLst/>
              <a:rect l="l" t="t" r="r" b="b"/>
              <a:pathLst>
                <a:path w="8670296" h="2925233">
                  <a:moveTo>
                    <a:pt x="0" y="0"/>
                  </a:moveTo>
                  <a:lnTo>
                    <a:pt x="8670296" y="0"/>
                  </a:lnTo>
                  <a:lnTo>
                    <a:pt x="8670296" y="2925233"/>
                  </a:lnTo>
                  <a:lnTo>
                    <a:pt x="0" y="2925233"/>
                  </a:lnTo>
                  <a:close/>
                </a:path>
              </a:pathLst>
            </a:custGeom>
            <a:solidFill>
              <a:srgbClr val="000000">
                <a:alpha val="0"/>
              </a:srgbClr>
            </a:solidFill>
          </p:spPr>
        </p:sp>
        <p:sp>
          <p:nvSpPr>
            <p:cNvPr id="1048861" name="TextBox 12"/>
            <p:cNvSpPr txBox="1"/>
            <p:nvPr/>
          </p:nvSpPr>
          <p:spPr>
            <a:xfrm>
              <a:off x="0" y="-47625"/>
              <a:ext cx="8670296" cy="2972858"/>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Clearing forests for agricultural purposes, such as for crop cultivation or livestock grazing, can lead to habitat destruction, loss of biodiversity, and increased greenhouse gas emissions.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64" name="Group 13"/>
          <p:cNvGrpSpPr/>
          <p:nvPr/>
        </p:nvGrpSpPr>
        <p:grpSpPr>
          <a:xfrm rot="0">
            <a:off x="1028700" y="7201699"/>
            <a:ext cx="6502722" cy="1346522"/>
            <a:chOff x="0" y="0"/>
            <a:chExt cx="8670296" cy="1795363"/>
          </a:xfrm>
        </p:grpSpPr>
        <p:sp>
          <p:nvSpPr>
            <p:cNvPr id="1048862" name="Freeform 14"/>
            <p:cNvSpPr/>
            <p:nvPr/>
          </p:nvSpPr>
          <p:spPr>
            <a:xfrm>
              <a:off x="0" y="0"/>
              <a:ext cx="8670296" cy="1795363"/>
            </a:xfrm>
            <a:custGeom>
              <a:avLst/>
              <a:gdLst/>
              <a:ahLst/>
              <a:cxnLst/>
              <a:rect l="l" t="t" r="r" b="b"/>
              <a:pathLst>
                <a:path w="8670296" h="1795363">
                  <a:moveTo>
                    <a:pt x="0" y="0"/>
                  </a:moveTo>
                  <a:lnTo>
                    <a:pt x="8670296" y="0"/>
                  </a:lnTo>
                  <a:lnTo>
                    <a:pt x="8670296" y="1795363"/>
                  </a:lnTo>
                  <a:lnTo>
                    <a:pt x="0" y="1795363"/>
                  </a:lnTo>
                  <a:close/>
                </a:path>
              </a:pathLst>
            </a:custGeom>
            <a:solidFill>
              <a:srgbClr val="000000">
                <a:alpha val="0"/>
              </a:srgbClr>
            </a:solidFill>
          </p:spPr>
        </p:sp>
        <p:sp>
          <p:nvSpPr>
            <p:cNvPr id="1048863" name="TextBox 15"/>
            <p:cNvSpPr txBox="1"/>
            <p:nvPr/>
          </p:nvSpPr>
          <p:spPr>
            <a:xfrm>
              <a:off x="0" y="-47625"/>
              <a:ext cx="8670296" cy="1842988"/>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Simply deforestation is the clearing of forests for other land uses, such as agriculture, urbanization, or logging.</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65" name="Group 16"/>
          <p:cNvGrpSpPr/>
          <p:nvPr/>
        </p:nvGrpSpPr>
        <p:grpSpPr>
          <a:xfrm rot="0">
            <a:off x="1402029" y="1289480"/>
            <a:ext cx="5960796" cy="858055"/>
            <a:chOff x="0" y="0"/>
            <a:chExt cx="7947728" cy="1144073"/>
          </a:xfrm>
        </p:grpSpPr>
        <p:sp>
          <p:nvSpPr>
            <p:cNvPr id="1048864" name="Freeform 17"/>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865" name="TextBox 18"/>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66" name=""/>
        <p:cNvGrpSpPr/>
        <p:nvPr/>
      </p:nvGrpSpPr>
      <p:grpSpPr>
        <a:xfrm>
          <a:off x="0" y="0"/>
          <a:ext cx="0" cy="0"/>
          <a:chOff x="0" y="0"/>
          <a:chExt cx="0" cy="0"/>
        </a:xfrm>
      </p:grpSpPr>
      <p:sp>
        <p:nvSpPr>
          <p:cNvPr id="1048866" name="Freeform 2"/>
          <p:cNvSpPr/>
          <p:nvPr/>
        </p:nvSpPr>
        <p:spPr>
          <a:xfrm>
            <a:off x="919099" y="953388"/>
            <a:ext cx="7690198" cy="1530240"/>
          </a:xfrm>
          <a:custGeom>
            <a:avLst/>
            <a:gdLst/>
            <a:ahLst/>
            <a:cxnLst/>
            <a:rect l="l" t="t" r="r" b="b"/>
            <a:pathLst>
              <a:path w="7690198" h="1530240">
                <a:moveTo>
                  <a:pt x="0" y="0"/>
                </a:moveTo>
                <a:lnTo>
                  <a:pt x="7690198" y="0"/>
                </a:lnTo>
                <a:lnTo>
                  <a:pt x="7690198" y="1530240"/>
                </a:lnTo>
                <a:lnTo>
                  <a:pt x="0" y="1530240"/>
                </a:lnTo>
                <a:lnTo>
                  <a:pt x="0" y="0"/>
                </a:lnTo>
                <a:close/>
              </a:path>
            </a:pathLst>
          </a:custGeom>
          <a:blipFill>
            <a:blip r:embed="rId1"/>
            <a:stretch>
              <a:fillRect/>
            </a:stretch>
          </a:blipFill>
        </p:spPr>
      </p:sp>
      <p:sp>
        <p:nvSpPr>
          <p:cNvPr id="1048867" name="Freeform 3"/>
          <p:cNvSpPr/>
          <p:nvPr/>
        </p:nvSpPr>
        <p:spPr>
          <a:xfrm>
            <a:off x="7772400" y="1425726"/>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868" name="Freeform 4"/>
          <p:cNvSpPr/>
          <p:nvPr/>
        </p:nvSpPr>
        <p:spPr>
          <a:xfrm>
            <a:off x="9144000" y="-607023"/>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52565" r="-52565"/>
            </a:stretch>
          </a:blipFill>
        </p:spPr>
      </p:sp>
      <p:sp>
        <p:nvSpPr>
          <p:cNvPr id="1048869" name="Freeform 5"/>
          <p:cNvSpPr/>
          <p:nvPr/>
        </p:nvSpPr>
        <p:spPr>
          <a:xfrm>
            <a:off x="14031907" y="-607023"/>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126157" r="-126157"/>
            </a:stretch>
          </a:blipFill>
        </p:spPr>
      </p:sp>
      <p:sp>
        <p:nvSpPr>
          <p:cNvPr id="1048870" name="Freeform 6"/>
          <p:cNvSpPr/>
          <p:nvPr/>
        </p:nvSpPr>
        <p:spPr>
          <a:xfrm>
            <a:off x="9144000" y="5926306"/>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4205" r="-4205"/>
            </a:stretch>
          </a:blipFill>
        </p:spPr>
      </p:sp>
      <p:grpSp>
        <p:nvGrpSpPr>
          <p:cNvPr id="167" name="Group 7"/>
          <p:cNvGrpSpPr/>
          <p:nvPr/>
        </p:nvGrpSpPr>
        <p:grpSpPr>
          <a:xfrm rot="0">
            <a:off x="571500" y="2707736"/>
            <a:ext cx="8572500" cy="1487587"/>
            <a:chOff x="0" y="0"/>
            <a:chExt cx="11430000" cy="1983449"/>
          </a:xfrm>
        </p:grpSpPr>
        <p:sp>
          <p:nvSpPr>
            <p:cNvPr id="1048871" name="Freeform 8"/>
            <p:cNvSpPr/>
            <p:nvPr/>
          </p:nvSpPr>
          <p:spPr>
            <a:xfrm>
              <a:off x="0" y="0"/>
              <a:ext cx="11430000" cy="1983449"/>
            </a:xfrm>
            <a:custGeom>
              <a:avLst/>
              <a:gdLst/>
              <a:ahLst/>
              <a:cxnLst/>
              <a:rect l="l" t="t" r="r" b="b"/>
              <a:pathLst>
                <a:path w="11430000" h="1983449">
                  <a:moveTo>
                    <a:pt x="0" y="0"/>
                  </a:moveTo>
                  <a:lnTo>
                    <a:pt x="11430000" y="0"/>
                  </a:lnTo>
                  <a:lnTo>
                    <a:pt x="11430000" y="1983449"/>
                  </a:lnTo>
                  <a:lnTo>
                    <a:pt x="0" y="1983449"/>
                  </a:lnTo>
                  <a:close/>
                </a:path>
              </a:pathLst>
            </a:custGeom>
            <a:solidFill>
              <a:srgbClr val="000000">
                <a:alpha val="0"/>
              </a:srgbClr>
            </a:solidFill>
          </p:spPr>
        </p:sp>
        <p:sp>
          <p:nvSpPr>
            <p:cNvPr id="1048872" name="TextBox 9"/>
            <p:cNvSpPr txBox="1"/>
            <p:nvPr/>
          </p:nvSpPr>
          <p:spPr>
            <a:xfrm>
              <a:off x="0" y="-209550"/>
              <a:ext cx="11430000" cy="2192999"/>
            </a:xfrm>
            <a:prstGeom prst="rect">
              <a:avLst/>
            </a:prstGeom>
          </p:spPr>
          <p:txBody>
            <a:bodyPr lIns="0" tIns="0" rIns="0" bIns="0" rtlCol="0" anchor="t"/>
            <a:p>
              <a:pPr algn="l">
                <a:lnSpc>
                  <a:spcPts val="11645"/>
                </a:lnSpc>
              </a:pPr>
              <a:r>
                <a:rPr lang="en-US" sz="8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Causes of DEFORESTATION</a:t>
              </a:r>
              <a:endParaRPr lang="en-US" sz="8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68" name="Group 10"/>
          <p:cNvGrpSpPr/>
          <p:nvPr/>
        </p:nvGrpSpPr>
        <p:grpSpPr>
          <a:xfrm rot="0">
            <a:off x="1269678" y="4609175"/>
            <a:ext cx="6502722" cy="1795363"/>
            <a:chOff x="0" y="0"/>
            <a:chExt cx="8670296" cy="2393817"/>
          </a:xfrm>
        </p:grpSpPr>
        <p:sp>
          <p:nvSpPr>
            <p:cNvPr id="1048873" name="Freeform 11"/>
            <p:cNvSpPr/>
            <p:nvPr/>
          </p:nvSpPr>
          <p:spPr>
            <a:xfrm>
              <a:off x="0" y="0"/>
              <a:ext cx="8670296" cy="2393817"/>
            </a:xfrm>
            <a:custGeom>
              <a:avLst/>
              <a:gdLst/>
              <a:ahLst/>
              <a:cxnLst/>
              <a:rect l="l" t="t" r="r" b="b"/>
              <a:pathLst>
                <a:path w="8670296" h="2393817">
                  <a:moveTo>
                    <a:pt x="0" y="0"/>
                  </a:moveTo>
                  <a:lnTo>
                    <a:pt x="8670296" y="0"/>
                  </a:lnTo>
                  <a:lnTo>
                    <a:pt x="8670296" y="2393817"/>
                  </a:lnTo>
                  <a:lnTo>
                    <a:pt x="0" y="2393817"/>
                  </a:lnTo>
                  <a:close/>
                </a:path>
              </a:pathLst>
            </a:custGeom>
            <a:solidFill>
              <a:srgbClr val="000000">
                <a:alpha val="0"/>
              </a:srgbClr>
            </a:solidFill>
          </p:spPr>
        </p:sp>
        <p:sp>
          <p:nvSpPr>
            <p:cNvPr id="1048874" name="TextBox 12"/>
            <p:cNvSpPr txBox="1"/>
            <p:nvPr/>
          </p:nvSpPr>
          <p:spPr>
            <a:xfrm>
              <a:off x="0" y="-47625"/>
              <a:ext cx="8670296" cy="2441442"/>
            </a:xfrm>
            <a:prstGeom prst="rect">
              <a:avLst/>
            </a:prstGeom>
          </p:spPr>
          <p:txBody>
            <a:bodyPr lIns="0" tIns="0" rIns="0" bIns="0" rtlCol="0" anchor="t"/>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Agricultural expansion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Logging</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H</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u</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m</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a</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n</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 </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P</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o</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p</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u</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l</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a</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tion </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g</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r</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o</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w</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t</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h</a:t>
              </a:r>
              <a:endParaRPr lang="zh-CN" altLang="en-US"/>
            </a:p>
            <a:p>
              <a:pPr marL="301625" lvl="1" indent="-150495" algn="l">
                <a:lnSpc>
                  <a:spcPts val="3500"/>
                </a:lnSpc>
                <a:buFont typeface="Arial" panose="020B0604020202020204"/>
                <a:buChar char="•"/>
              </a:pP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M</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i</a:t>
              </a: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ning </a:t>
              </a:r>
              <a:endParaRPr lang="zh-CN" altLang="en-US"/>
            </a:p>
          </p:txBody>
        </p:sp>
      </p:grpSp>
      <p:grpSp>
        <p:nvGrpSpPr>
          <p:cNvPr id="169" name="Group 13"/>
          <p:cNvGrpSpPr/>
          <p:nvPr/>
        </p:nvGrpSpPr>
        <p:grpSpPr>
          <a:xfrm rot="0">
            <a:off x="1783800" y="1289480"/>
            <a:ext cx="5960796" cy="858055"/>
            <a:chOff x="0" y="0"/>
            <a:chExt cx="7947728" cy="1144073"/>
          </a:xfrm>
        </p:grpSpPr>
        <p:sp>
          <p:nvSpPr>
            <p:cNvPr id="1048875"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876"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70" name=""/>
        <p:cNvGrpSpPr/>
        <p:nvPr/>
      </p:nvGrpSpPr>
      <p:grpSpPr>
        <a:xfrm>
          <a:off x="0" y="0"/>
          <a:ext cx="0" cy="0"/>
          <a:chOff x="0" y="0"/>
          <a:chExt cx="0" cy="0"/>
        </a:xfrm>
      </p:grpSpPr>
      <p:sp>
        <p:nvSpPr>
          <p:cNvPr id="1048877" name="Freeform 2"/>
          <p:cNvSpPr/>
          <p:nvPr/>
        </p:nvSpPr>
        <p:spPr>
          <a:xfrm>
            <a:off x="919099" y="953388"/>
            <a:ext cx="7690198" cy="1530240"/>
          </a:xfrm>
          <a:custGeom>
            <a:avLst/>
            <a:gdLst/>
            <a:ahLst/>
            <a:cxnLst/>
            <a:rect l="l" t="t" r="r" b="b"/>
            <a:pathLst>
              <a:path w="7690198" h="1530240">
                <a:moveTo>
                  <a:pt x="0" y="0"/>
                </a:moveTo>
                <a:lnTo>
                  <a:pt x="7690198" y="0"/>
                </a:lnTo>
                <a:lnTo>
                  <a:pt x="7690198" y="1530240"/>
                </a:lnTo>
                <a:lnTo>
                  <a:pt x="0" y="1530240"/>
                </a:lnTo>
                <a:lnTo>
                  <a:pt x="0" y="0"/>
                </a:lnTo>
                <a:close/>
              </a:path>
            </a:pathLst>
          </a:custGeom>
          <a:blipFill>
            <a:blip r:embed="rId1"/>
            <a:stretch>
              <a:fillRect/>
            </a:stretch>
          </a:blipFill>
        </p:spPr>
      </p:sp>
      <p:sp>
        <p:nvSpPr>
          <p:cNvPr id="1048878" name="Freeform 3"/>
          <p:cNvSpPr/>
          <p:nvPr/>
        </p:nvSpPr>
        <p:spPr>
          <a:xfrm>
            <a:off x="7772400" y="1425726"/>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879" name="Freeform 4"/>
          <p:cNvSpPr/>
          <p:nvPr/>
        </p:nvSpPr>
        <p:spPr>
          <a:xfrm>
            <a:off x="9144000" y="-607023"/>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71559" r="-71559"/>
            </a:stretch>
          </a:blipFill>
        </p:spPr>
      </p:sp>
      <p:sp>
        <p:nvSpPr>
          <p:cNvPr id="1048880" name="Freeform 5"/>
          <p:cNvSpPr/>
          <p:nvPr/>
        </p:nvSpPr>
        <p:spPr>
          <a:xfrm>
            <a:off x="14031907" y="-607023"/>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r="-250883"/>
            </a:stretch>
          </a:blipFill>
        </p:spPr>
      </p:sp>
      <p:sp>
        <p:nvSpPr>
          <p:cNvPr id="1048881" name="Freeform 6"/>
          <p:cNvSpPr/>
          <p:nvPr/>
        </p:nvSpPr>
        <p:spPr>
          <a:xfrm>
            <a:off x="9144000" y="5926306"/>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32129" r="-32129"/>
            </a:stretch>
          </a:blipFill>
        </p:spPr>
      </p:sp>
      <p:grpSp>
        <p:nvGrpSpPr>
          <p:cNvPr id="171" name="Group 7"/>
          <p:cNvGrpSpPr/>
          <p:nvPr/>
        </p:nvGrpSpPr>
        <p:grpSpPr>
          <a:xfrm rot="0">
            <a:off x="571500" y="2707736"/>
            <a:ext cx="8572500" cy="1334404"/>
            <a:chOff x="0" y="0"/>
            <a:chExt cx="11430000" cy="1779205"/>
          </a:xfrm>
        </p:grpSpPr>
        <p:sp>
          <p:nvSpPr>
            <p:cNvPr id="1048882" name="Freeform 8"/>
            <p:cNvSpPr/>
            <p:nvPr/>
          </p:nvSpPr>
          <p:spPr>
            <a:xfrm>
              <a:off x="0" y="0"/>
              <a:ext cx="11430000" cy="1779205"/>
            </a:xfrm>
            <a:custGeom>
              <a:avLst/>
              <a:gdLst/>
              <a:ahLst/>
              <a:cxnLst/>
              <a:rect l="l" t="t" r="r" b="b"/>
              <a:pathLst>
                <a:path w="11430000" h="1779205">
                  <a:moveTo>
                    <a:pt x="0" y="0"/>
                  </a:moveTo>
                  <a:lnTo>
                    <a:pt x="11430000" y="0"/>
                  </a:lnTo>
                  <a:lnTo>
                    <a:pt x="11430000" y="1779205"/>
                  </a:lnTo>
                  <a:lnTo>
                    <a:pt x="0" y="1779205"/>
                  </a:lnTo>
                  <a:close/>
                </a:path>
              </a:pathLst>
            </a:custGeom>
            <a:solidFill>
              <a:srgbClr val="000000">
                <a:alpha val="0"/>
              </a:srgbClr>
            </a:solidFill>
          </p:spPr>
        </p:sp>
        <p:sp>
          <p:nvSpPr>
            <p:cNvPr id="1048883" name="TextBox 9"/>
            <p:cNvSpPr txBox="1"/>
            <p:nvPr/>
          </p:nvSpPr>
          <p:spPr>
            <a:xfrm>
              <a:off x="0" y="-209550"/>
              <a:ext cx="11430000" cy="1988755"/>
            </a:xfrm>
            <a:prstGeom prst="rect">
              <a:avLst/>
            </a:prstGeom>
          </p:spPr>
          <p:txBody>
            <a:bodyPr lIns="0" tIns="0" rIns="0" bIns="0" rtlCol="0" anchor="t"/>
            <a:p>
              <a:pPr algn="ctr">
                <a:lnSpc>
                  <a:spcPts val="11645"/>
                </a:lnSpc>
              </a:pPr>
              <a:r>
                <a:rPr lang="en-US" altLang="en-PH" sz="8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S</a:t>
              </a:r>
              <a:r>
                <a:rPr lang="en-US" sz="8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ustainability</a:t>
              </a:r>
              <a:endParaRPr lang="zh-CN" altLang="en-US"/>
            </a:p>
          </p:txBody>
        </p:sp>
      </p:grpSp>
      <p:grpSp>
        <p:nvGrpSpPr>
          <p:cNvPr id="172" name="Group 10"/>
          <p:cNvGrpSpPr/>
          <p:nvPr/>
        </p:nvGrpSpPr>
        <p:grpSpPr>
          <a:xfrm rot="0">
            <a:off x="1028700" y="4422972"/>
            <a:ext cx="7470996" cy="2244204"/>
            <a:chOff x="0" y="0"/>
            <a:chExt cx="9961328" cy="2992272"/>
          </a:xfrm>
        </p:grpSpPr>
        <p:sp>
          <p:nvSpPr>
            <p:cNvPr id="1048884" name="Freeform 11"/>
            <p:cNvSpPr/>
            <p:nvPr/>
          </p:nvSpPr>
          <p:spPr>
            <a:xfrm>
              <a:off x="0" y="0"/>
              <a:ext cx="9961328" cy="2992272"/>
            </a:xfrm>
            <a:custGeom>
              <a:avLst/>
              <a:gdLst/>
              <a:ahLst/>
              <a:cxnLst/>
              <a:rect l="l" t="t" r="r" b="b"/>
              <a:pathLst>
                <a:path w="9961328" h="2992272">
                  <a:moveTo>
                    <a:pt x="0" y="0"/>
                  </a:moveTo>
                  <a:lnTo>
                    <a:pt x="9961328" y="0"/>
                  </a:lnTo>
                  <a:lnTo>
                    <a:pt x="9961328" y="2992272"/>
                  </a:lnTo>
                  <a:lnTo>
                    <a:pt x="0" y="2992272"/>
                  </a:lnTo>
                  <a:close/>
                </a:path>
              </a:pathLst>
            </a:custGeom>
            <a:solidFill>
              <a:srgbClr val="000000">
                <a:alpha val="0"/>
              </a:srgbClr>
            </a:solidFill>
          </p:spPr>
        </p:sp>
        <p:sp>
          <p:nvSpPr>
            <p:cNvPr id="1048885" name="TextBox 12"/>
            <p:cNvSpPr txBox="1"/>
            <p:nvPr/>
          </p:nvSpPr>
          <p:spPr>
            <a:xfrm>
              <a:off x="0" y="-47625"/>
              <a:ext cx="9961328" cy="3039897"/>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Sustaining forests requires a concerted effort to adopt environmentally-friendly practices, such as;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Reforestation efforts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Sustainable forestry practices </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E</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d</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u</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c</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a</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t</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i</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n</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g </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a</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n</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d</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 </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R</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a</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i</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s</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i</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ng </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A</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w</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a</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r</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e</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ness </a:t>
              </a:r>
              <a:endParaRPr lang="zh-CN" altLang="en-US"/>
            </a:p>
            <a:p>
              <a:pPr marL="301625" lvl="1" indent="-150495" algn="l">
                <a:lnSpc>
                  <a:spcPts val="3500"/>
                </a:lnSpc>
                <a:buFont typeface="Arial" panose="020B0604020202020204"/>
                <a:buChar char="•"/>
              </a:pP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S</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u</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p</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p</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o</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rting </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C</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o</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n</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s</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e</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r</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vation </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O</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r</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g</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a</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n</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i</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zation</a:t>
              </a:r>
              <a:r>
                <a:rPr lang="en-US" altLang="en-PH" sz="2500">
                  <a:solidFill>
                    <a:srgbClr val="F7F3ED"/>
                  </a:solidFill>
                  <a:latin typeface="Segoe Script" panose="030B0504020000000003"/>
                  <a:ea typeface="Segoe Script" panose="030B0504020000000003"/>
                  <a:cs typeface="Segoe Script" panose="030B0504020000000003"/>
                  <a:sym typeface="Segoe Script" panose="030B0504020000000003"/>
                </a:rPr>
                <a:t>s</a:t>
              </a:r>
              <a:endParaRPr lang="zh-CN" altLang="en-US"/>
            </a:p>
          </p:txBody>
        </p:sp>
      </p:grpSp>
      <p:grpSp>
        <p:nvGrpSpPr>
          <p:cNvPr id="173" name="Group 13"/>
          <p:cNvGrpSpPr/>
          <p:nvPr/>
        </p:nvGrpSpPr>
        <p:grpSpPr>
          <a:xfrm rot="0">
            <a:off x="1402029" y="1425726"/>
            <a:ext cx="5960796" cy="858055"/>
            <a:chOff x="0" y="0"/>
            <a:chExt cx="7947728" cy="1144073"/>
          </a:xfrm>
        </p:grpSpPr>
        <p:sp>
          <p:nvSpPr>
            <p:cNvPr id="1048886"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887"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74" name=""/>
        <p:cNvGrpSpPr/>
        <p:nvPr/>
      </p:nvGrpSpPr>
      <p:grpSpPr>
        <a:xfrm>
          <a:off x="0" y="0"/>
          <a:ext cx="0" cy="0"/>
          <a:chOff x="0" y="0"/>
          <a:chExt cx="0" cy="0"/>
        </a:xfrm>
      </p:grpSpPr>
      <p:grpSp>
        <p:nvGrpSpPr>
          <p:cNvPr id="175" name="Group 2"/>
          <p:cNvGrpSpPr/>
          <p:nvPr/>
        </p:nvGrpSpPr>
        <p:grpSpPr>
          <a:xfrm rot="0">
            <a:off x="3202768" y="5944226"/>
            <a:ext cx="11882464" cy="1520884"/>
            <a:chOff x="0" y="0"/>
            <a:chExt cx="15843285" cy="2027845"/>
          </a:xfrm>
        </p:grpSpPr>
        <p:sp>
          <p:nvSpPr>
            <p:cNvPr id="1048888" name="Freeform 3"/>
            <p:cNvSpPr/>
            <p:nvPr/>
          </p:nvSpPr>
          <p:spPr>
            <a:xfrm>
              <a:off x="0" y="0"/>
              <a:ext cx="15843286" cy="2027845"/>
            </a:xfrm>
            <a:custGeom>
              <a:avLst/>
              <a:gdLst/>
              <a:ahLst/>
              <a:cxnLst/>
              <a:rect l="l" t="t" r="r" b="b"/>
              <a:pathLst>
                <a:path w="15843286" h="2027845">
                  <a:moveTo>
                    <a:pt x="0" y="0"/>
                  </a:moveTo>
                  <a:lnTo>
                    <a:pt x="15843286" y="0"/>
                  </a:lnTo>
                  <a:lnTo>
                    <a:pt x="15843286" y="2027845"/>
                  </a:lnTo>
                  <a:lnTo>
                    <a:pt x="0" y="2027845"/>
                  </a:lnTo>
                  <a:close/>
                </a:path>
              </a:pathLst>
            </a:custGeom>
            <a:solidFill>
              <a:srgbClr val="000000">
                <a:alpha val="0"/>
              </a:srgbClr>
            </a:solidFill>
          </p:spPr>
        </p:sp>
        <p:sp>
          <p:nvSpPr>
            <p:cNvPr id="1048889" name="TextBox 4"/>
            <p:cNvSpPr txBox="1"/>
            <p:nvPr/>
          </p:nvSpPr>
          <p:spPr>
            <a:xfrm>
              <a:off x="0" y="104775"/>
              <a:ext cx="15843285" cy="1923070"/>
            </a:xfrm>
            <a:prstGeom prst="rect">
              <a:avLst/>
            </a:prstGeom>
          </p:spPr>
          <p:txBody>
            <a:bodyPr lIns="0" tIns="0" rIns="0" bIns="0" rtlCol="0" anchor="t"/>
            <a:p>
              <a:pPr algn="ctr">
                <a:lnSpc>
                  <a:spcPts val="11645"/>
                </a:lnSpc>
              </a:pPr>
              <a:r>
                <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LOSS OF BIODIVERSITY</a:t>
              </a:r>
              <a:endPar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76" name="Group 5"/>
          <p:cNvGrpSpPr/>
          <p:nvPr/>
        </p:nvGrpSpPr>
        <p:grpSpPr>
          <a:xfrm rot="0">
            <a:off x="4673562" y="7639849"/>
            <a:ext cx="8940875" cy="1346522"/>
            <a:chOff x="0" y="0"/>
            <a:chExt cx="11921167" cy="1795363"/>
          </a:xfrm>
        </p:grpSpPr>
        <p:sp>
          <p:nvSpPr>
            <p:cNvPr id="1048890" name="Freeform 6"/>
            <p:cNvSpPr/>
            <p:nvPr/>
          </p:nvSpPr>
          <p:spPr>
            <a:xfrm>
              <a:off x="0" y="0"/>
              <a:ext cx="11921167" cy="1795363"/>
            </a:xfrm>
            <a:custGeom>
              <a:avLst/>
              <a:gdLst/>
              <a:ahLst/>
              <a:cxnLst/>
              <a:rect l="l" t="t" r="r" b="b"/>
              <a:pathLst>
                <a:path w="11921167" h="1795363">
                  <a:moveTo>
                    <a:pt x="0" y="0"/>
                  </a:moveTo>
                  <a:lnTo>
                    <a:pt x="11921167" y="0"/>
                  </a:lnTo>
                  <a:lnTo>
                    <a:pt x="11921167" y="1795363"/>
                  </a:lnTo>
                  <a:lnTo>
                    <a:pt x="0" y="1795363"/>
                  </a:lnTo>
                  <a:close/>
                </a:path>
              </a:pathLst>
            </a:custGeom>
            <a:solidFill>
              <a:srgbClr val="000000">
                <a:alpha val="0"/>
              </a:srgbClr>
            </a:solidFill>
          </p:spPr>
        </p:sp>
        <p:sp>
          <p:nvSpPr>
            <p:cNvPr id="1048891" name="TextBox 7"/>
            <p:cNvSpPr txBox="1"/>
            <p:nvPr/>
          </p:nvSpPr>
          <p:spPr>
            <a:xfrm>
              <a:off x="0" y="-47625"/>
              <a:ext cx="11921167" cy="1842988"/>
            </a:xfrm>
            <a:prstGeom prst="rect">
              <a:avLst/>
            </a:prstGeom>
          </p:spPr>
          <p:txBody>
            <a:bodyPr lIns="0" tIns="0" rIns="0" bIns="0" rtlCol="0" anchor="t"/>
            <a:p>
              <a:pPr algn="ct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Loss of biodiversity refers to the decline in the variety or life on Earth, including the extinction of species and the degradation of ecosystems.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892" name="Freeform 8"/>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1"/>
            <a:stretch>
              <a:fillRect t="-92040" b="-92086"/>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77" name=""/>
        <p:cNvGrpSpPr/>
        <p:nvPr/>
      </p:nvGrpSpPr>
      <p:grpSpPr>
        <a:xfrm>
          <a:off x="0" y="0"/>
          <a:ext cx="0" cy="0"/>
          <a:chOff x="0" y="0"/>
          <a:chExt cx="0" cy="0"/>
        </a:xfrm>
      </p:grpSpPr>
      <p:sp>
        <p:nvSpPr>
          <p:cNvPr id="1048893" name="Freeform 2"/>
          <p:cNvSpPr/>
          <p:nvPr/>
        </p:nvSpPr>
        <p:spPr>
          <a:xfrm>
            <a:off x="919099" y="953388"/>
            <a:ext cx="7690198" cy="1530240"/>
          </a:xfrm>
          <a:custGeom>
            <a:avLst/>
            <a:gdLst/>
            <a:ahLst/>
            <a:cxnLst/>
            <a:rect l="l" t="t" r="r" b="b"/>
            <a:pathLst>
              <a:path w="7690198" h="1530240">
                <a:moveTo>
                  <a:pt x="0" y="0"/>
                </a:moveTo>
                <a:lnTo>
                  <a:pt x="7690198" y="0"/>
                </a:lnTo>
                <a:lnTo>
                  <a:pt x="7690198" y="1530240"/>
                </a:lnTo>
                <a:lnTo>
                  <a:pt x="0" y="1530240"/>
                </a:lnTo>
                <a:lnTo>
                  <a:pt x="0" y="0"/>
                </a:lnTo>
                <a:close/>
              </a:path>
            </a:pathLst>
          </a:custGeom>
          <a:blipFill>
            <a:blip r:embed="rId1"/>
            <a:stretch>
              <a:fillRect/>
            </a:stretch>
          </a:blipFill>
        </p:spPr>
      </p:sp>
      <p:sp>
        <p:nvSpPr>
          <p:cNvPr id="1048894" name="Freeform 3"/>
          <p:cNvSpPr/>
          <p:nvPr/>
        </p:nvSpPr>
        <p:spPr>
          <a:xfrm>
            <a:off x="7772400" y="1425726"/>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895" name="Freeform 4"/>
          <p:cNvSpPr/>
          <p:nvPr/>
        </p:nvSpPr>
        <p:spPr>
          <a:xfrm>
            <a:off x="9144000" y="-607023"/>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18377" r="-18377"/>
            </a:stretch>
          </a:blipFill>
        </p:spPr>
      </p:sp>
      <p:sp>
        <p:nvSpPr>
          <p:cNvPr id="1048896" name="Freeform 5"/>
          <p:cNvSpPr/>
          <p:nvPr/>
        </p:nvSpPr>
        <p:spPr>
          <a:xfrm>
            <a:off x="14031907" y="-607023"/>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46299" r="-46299"/>
            </a:stretch>
          </a:blipFill>
        </p:spPr>
      </p:sp>
      <p:sp>
        <p:nvSpPr>
          <p:cNvPr id="1048897" name="Freeform 6"/>
          <p:cNvSpPr/>
          <p:nvPr/>
        </p:nvSpPr>
        <p:spPr>
          <a:xfrm>
            <a:off x="9144000" y="5926306"/>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t="-11494" b="-11494"/>
            </a:stretch>
          </a:blipFill>
        </p:spPr>
      </p:sp>
      <p:grpSp>
        <p:nvGrpSpPr>
          <p:cNvPr id="178" name="Group 7"/>
          <p:cNvGrpSpPr/>
          <p:nvPr/>
        </p:nvGrpSpPr>
        <p:grpSpPr>
          <a:xfrm rot="0">
            <a:off x="381000" y="2705100"/>
            <a:ext cx="8413233" cy="1487587"/>
            <a:chOff x="0" y="0"/>
            <a:chExt cx="11217644" cy="1983449"/>
          </a:xfrm>
        </p:grpSpPr>
        <p:sp>
          <p:nvSpPr>
            <p:cNvPr id="1048898" name="Freeform 8"/>
            <p:cNvSpPr/>
            <p:nvPr/>
          </p:nvSpPr>
          <p:spPr>
            <a:xfrm>
              <a:off x="0" y="0"/>
              <a:ext cx="11217644" cy="1983449"/>
            </a:xfrm>
            <a:custGeom>
              <a:avLst/>
              <a:gdLst/>
              <a:ahLst/>
              <a:cxnLst/>
              <a:rect l="l" t="t" r="r" b="b"/>
              <a:pathLst>
                <a:path w="11217644" h="1983449">
                  <a:moveTo>
                    <a:pt x="0" y="0"/>
                  </a:moveTo>
                  <a:lnTo>
                    <a:pt x="11217644" y="0"/>
                  </a:lnTo>
                  <a:lnTo>
                    <a:pt x="11217644" y="1983449"/>
                  </a:lnTo>
                  <a:lnTo>
                    <a:pt x="0" y="1983449"/>
                  </a:lnTo>
                  <a:close/>
                </a:path>
              </a:pathLst>
            </a:custGeom>
            <a:solidFill>
              <a:srgbClr val="000000">
                <a:alpha val="0"/>
              </a:srgbClr>
            </a:solidFill>
          </p:spPr>
        </p:sp>
        <p:sp>
          <p:nvSpPr>
            <p:cNvPr id="1048899" name="TextBox 9"/>
            <p:cNvSpPr txBox="1"/>
            <p:nvPr/>
          </p:nvSpPr>
          <p:spPr>
            <a:xfrm>
              <a:off x="0" y="19050"/>
              <a:ext cx="11217644" cy="1964399"/>
            </a:xfrm>
            <a:prstGeom prst="rect">
              <a:avLst/>
            </a:prstGeom>
          </p:spPr>
          <p:txBody>
            <a:bodyPr lIns="0" tIns="0" rIns="0" bIns="0" rtlCol="0" anchor="t"/>
            <a:p>
              <a:pPr algn="ctr">
                <a:lnSpc>
                  <a:spcPts val="11645"/>
                </a:lnSpc>
              </a:pPr>
              <a:r>
                <a:rPr lang="en-US" sz="10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LOSS OF BIODIVERSITY</a:t>
              </a:r>
              <a:endParaRPr lang="en-US" sz="10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79" name="Group 10"/>
          <p:cNvGrpSpPr/>
          <p:nvPr/>
        </p:nvGrpSpPr>
        <p:grpSpPr>
          <a:xfrm rot="0">
            <a:off x="1028700" y="4604179"/>
            <a:ext cx="6502722" cy="2193925"/>
            <a:chOff x="0" y="0"/>
            <a:chExt cx="8670296" cy="2925233"/>
          </a:xfrm>
        </p:grpSpPr>
        <p:sp>
          <p:nvSpPr>
            <p:cNvPr id="1048900" name="Freeform 11"/>
            <p:cNvSpPr/>
            <p:nvPr/>
          </p:nvSpPr>
          <p:spPr>
            <a:xfrm>
              <a:off x="0" y="0"/>
              <a:ext cx="8670296" cy="2925233"/>
            </a:xfrm>
            <a:custGeom>
              <a:avLst/>
              <a:gdLst/>
              <a:ahLst/>
              <a:cxnLst/>
              <a:rect l="l" t="t" r="r" b="b"/>
              <a:pathLst>
                <a:path w="8670296" h="2925233">
                  <a:moveTo>
                    <a:pt x="0" y="0"/>
                  </a:moveTo>
                  <a:lnTo>
                    <a:pt x="8670296" y="0"/>
                  </a:lnTo>
                  <a:lnTo>
                    <a:pt x="8670296" y="2925233"/>
                  </a:lnTo>
                  <a:lnTo>
                    <a:pt x="0" y="2925233"/>
                  </a:lnTo>
                  <a:close/>
                </a:path>
              </a:pathLst>
            </a:custGeom>
            <a:solidFill>
              <a:srgbClr val="000000">
                <a:alpha val="0"/>
              </a:srgbClr>
            </a:solidFill>
          </p:spPr>
        </p:sp>
        <p:sp>
          <p:nvSpPr>
            <p:cNvPr id="1048901" name="TextBox 12"/>
            <p:cNvSpPr txBox="1"/>
            <p:nvPr/>
          </p:nvSpPr>
          <p:spPr>
            <a:xfrm>
              <a:off x="0" y="-47625"/>
              <a:ext cx="8670296" cy="2972858"/>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Conversion of natural habitats into agricultural land can result in the loss of biodiversity, as it disrupts the ecosystems that support various plant and animal species.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80" name="Group 13"/>
          <p:cNvGrpSpPr/>
          <p:nvPr/>
        </p:nvGrpSpPr>
        <p:grpSpPr>
          <a:xfrm rot="0">
            <a:off x="1028700" y="7201699"/>
            <a:ext cx="6502722" cy="897682"/>
            <a:chOff x="0" y="0"/>
            <a:chExt cx="8670296" cy="1196909"/>
          </a:xfrm>
        </p:grpSpPr>
        <p:sp>
          <p:nvSpPr>
            <p:cNvPr id="1048902" name="Freeform 14"/>
            <p:cNvSpPr/>
            <p:nvPr/>
          </p:nvSpPr>
          <p:spPr>
            <a:xfrm>
              <a:off x="0" y="0"/>
              <a:ext cx="8670296" cy="1196909"/>
            </a:xfrm>
            <a:custGeom>
              <a:avLst/>
              <a:gdLst/>
              <a:ahLst/>
              <a:cxnLst/>
              <a:rect l="l" t="t" r="r" b="b"/>
              <a:pathLst>
                <a:path w="8670296" h="1196909">
                  <a:moveTo>
                    <a:pt x="0" y="0"/>
                  </a:moveTo>
                  <a:lnTo>
                    <a:pt x="8670296" y="0"/>
                  </a:lnTo>
                  <a:lnTo>
                    <a:pt x="8670296" y="1196909"/>
                  </a:lnTo>
                  <a:lnTo>
                    <a:pt x="0" y="1196909"/>
                  </a:lnTo>
                  <a:close/>
                </a:path>
              </a:pathLst>
            </a:custGeom>
            <a:solidFill>
              <a:srgbClr val="000000">
                <a:alpha val="0"/>
              </a:srgbClr>
            </a:solidFill>
          </p:spPr>
        </p:sp>
        <p:sp>
          <p:nvSpPr>
            <p:cNvPr id="1048903" name="TextBox 15"/>
            <p:cNvSpPr txBox="1"/>
            <p:nvPr/>
          </p:nvSpPr>
          <p:spPr>
            <a:xfrm>
              <a:off x="0" y="-47625"/>
              <a:ext cx="8670296" cy="1244534"/>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Loss of biodiversity is the decline or disappearance of plant or animal species.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81" name="Group 16"/>
          <p:cNvGrpSpPr/>
          <p:nvPr/>
        </p:nvGrpSpPr>
        <p:grpSpPr>
          <a:xfrm rot="0">
            <a:off x="1783800" y="1289480"/>
            <a:ext cx="5960796" cy="858055"/>
            <a:chOff x="0" y="0"/>
            <a:chExt cx="7947728" cy="1144073"/>
          </a:xfrm>
        </p:grpSpPr>
        <p:sp>
          <p:nvSpPr>
            <p:cNvPr id="1048904" name="Freeform 17"/>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905" name="TextBox 18"/>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82" name=""/>
        <p:cNvGrpSpPr/>
        <p:nvPr/>
      </p:nvGrpSpPr>
      <p:grpSpPr>
        <a:xfrm>
          <a:off x="0" y="0"/>
          <a:ext cx="0" cy="0"/>
          <a:chOff x="0" y="0"/>
          <a:chExt cx="0" cy="0"/>
        </a:xfrm>
      </p:grpSpPr>
      <p:sp>
        <p:nvSpPr>
          <p:cNvPr id="1048906" name="Freeform 2"/>
          <p:cNvSpPr/>
          <p:nvPr/>
        </p:nvSpPr>
        <p:spPr>
          <a:xfrm>
            <a:off x="903859" y="657557"/>
            <a:ext cx="7690198" cy="1530240"/>
          </a:xfrm>
          <a:custGeom>
            <a:avLst/>
            <a:gdLst/>
            <a:ahLst/>
            <a:cxnLst/>
            <a:rect l="l" t="t" r="r" b="b"/>
            <a:pathLst>
              <a:path w="7690198" h="1530240">
                <a:moveTo>
                  <a:pt x="0" y="0"/>
                </a:moveTo>
                <a:lnTo>
                  <a:pt x="7690198" y="0"/>
                </a:lnTo>
                <a:lnTo>
                  <a:pt x="7690198" y="1530240"/>
                </a:lnTo>
                <a:lnTo>
                  <a:pt x="0" y="1530240"/>
                </a:lnTo>
                <a:lnTo>
                  <a:pt x="0" y="0"/>
                </a:lnTo>
                <a:close/>
              </a:path>
            </a:pathLst>
          </a:custGeom>
          <a:blipFill>
            <a:blip r:embed="rId1"/>
            <a:stretch>
              <a:fillRect/>
            </a:stretch>
          </a:blipFill>
        </p:spPr>
      </p:sp>
      <p:sp>
        <p:nvSpPr>
          <p:cNvPr id="1048907" name="Freeform 3"/>
          <p:cNvSpPr/>
          <p:nvPr/>
        </p:nvSpPr>
        <p:spPr>
          <a:xfrm>
            <a:off x="7670662" y="127034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908" name="Freeform 4"/>
          <p:cNvSpPr/>
          <p:nvPr/>
        </p:nvSpPr>
        <p:spPr>
          <a:xfrm>
            <a:off x="9409858" y="-568924"/>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l="-52565" r="-52565"/>
            </a:stretch>
          </a:blipFill>
        </p:spPr>
      </p:sp>
      <p:sp>
        <p:nvSpPr>
          <p:cNvPr id="1048909" name="Freeform 5"/>
          <p:cNvSpPr/>
          <p:nvPr/>
        </p:nvSpPr>
        <p:spPr>
          <a:xfrm>
            <a:off x="14031907" y="-607023"/>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29217" r="-29217"/>
            </a:stretch>
          </a:blipFill>
        </p:spPr>
      </p:sp>
      <p:sp>
        <p:nvSpPr>
          <p:cNvPr id="1048910" name="Freeform 6"/>
          <p:cNvSpPr/>
          <p:nvPr/>
        </p:nvSpPr>
        <p:spPr>
          <a:xfrm>
            <a:off x="9359058" y="5926306"/>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54569" r="-54569"/>
            </a:stretch>
          </a:blipFill>
        </p:spPr>
      </p:sp>
      <p:grpSp>
        <p:nvGrpSpPr>
          <p:cNvPr id="183" name="Group 7"/>
          <p:cNvGrpSpPr/>
          <p:nvPr/>
        </p:nvGrpSpPr>
        <p:grpSpPr>
          <a:xfrm rot="0">
            <a:off x="138858" y="2547624"/>
            <a:ext cx="9220200" cy="1301575"/>
            <a:chOff x="0" y="0"/>
            <a:chExt cx="12293600" cy="1735433"/>
          </a:xfrm>
        </p:grpSpPr>
        <p:sp>
          <p:nvSpPr>
            <p:cNvPr id="1048911" name="Freeform 8"/>
            <p:cNvSpPr/>
            <p:nvPr/>
          </p:nvSpPr>
          <p:spPr>
            <a:xfrm>
              <a:off x="0" y="0"/>
              <a:ext cx="12293600" cy="1735433"/>
            </a:xfrm>
            <a:custGeom>
              <a:avLst/>
              <a:gdLst/>
              <a:ahLst/>
              <a:cxnLst/>
              <a:rect l="l" t="t" r="r" b="b"/>
              <a:pathLst>
                <a:path w="12293600" h="1735433">
                  <a:moveTo>
                    <a:pt x="0" y="0"/>
                  </a:moveTo>
                  <a:lnTo>
                    <a:pt x="12293600" y="0"/>
                  </a:lnTo>
                  <a:lnTo>
                    <a:pt x="12293600" y="1735433"/>
                  </a:lnTo>
                  <a:lnTo>
                    <a:pt x="0" y="1735433"/>
                  </a:lnTo>
                  <a:close/>
                </a:path>
              </a:pathLst>
            </a:custGeom>
            <a:solidFill>
              <a:srgbClr val="000000">
                <a:alpha val="0"/>
              </a:srgbClr>
            </a:solidFill>
          </p:spPr>
        </p:sp>
        <p:sp>
          <p:nvSpPr>
            <p:cNvPr id="1048912" name="TextBox 9"/>
            <p:cNvSpPr txBox="1"/>
            <p:nvPr/>
          </p:nvSpPr>
          <p:spPr>
            <a:xfrm>
              <a:off x="0" y="-333375"/>
              <a:ext cx="12293600" cy="2068808"/>
            </a:xfrm>
            <a:prstGeom prst="rect">
              <a:avLst/>
            </a:prstGeom>
          </p:spPr>
          <p:txBody>
            <a:bodyPr lIns="0" tIns="0" rIns="0" bIns="0" rtlCol="0" anchor="t"/>
            <a:p>
              <a:pPr algn="ctr">
                <a:lnSpc>
                  <a:spcPts val="11645"/>
                </a:lnSpc>
              </a:pPr>
              <a:r>
                <a:rPr lang="en-US" sz="6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Causes of LOSS OF BIODIVERSITY</a:t>
              </a:r>
              <a:endParaRPr lang="en-US" sz="6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84" name="Group 10"/>
          <p:cNvGrpSpPr/>
          <p:nvPr/>
        </p:nvGrpSpPr>
        <p:grpSpPr>
          <a:xfrm rot="0">
            <a:off x="895357" y="4209026"/>
            <a:ext cx="8001000" cy="2693045"/>
            <a:chOff x="0" y="0"/>
            <a:chExt cx="10668000" cy="3590727"/>
          </a:xfrm>
        </p:grpSpPr>
        <p:sp>
          <p:nvSpPr>
            <p:cNvPr id="1048913" name="Freeform 11"/>
            <p:cNvSpPr/>
            <p:nvPr/>
          </p:nvSpPr>
          <p:spPr>
            <a:xfrm>
              <a:off x="0" y="0"/>
              <a:ext cx="10668000" cy="3590727"/>
            </a:xfrm>
            <a:custGeom>
              <a:avLst/>
              <a:gdLst/>
              <a:ahLst/>
              <a:cxnLst/>
              <a:rect l="l" t="t" r="r" b="b"/>
              <a:pathLst>
                <a:path w="10668000" h="3590727">
                  <a:moveTo>
                    <a:pt x="0" y="0"/>
                  </a:moveTo>
                  <a:lnTo>
                    <a:pt x="10668000" y="0"/>
                  </a:lnTo>
                  <a:lnTo>
                    <a:pt x="10668000" y="3590727"/>
                  </a:lnTo>
                  <a:lnTo>
                    <a:pt x="0" y="3590727"/>
                  </a:lnTo>
                  <a:close/>
                </a:path>
              </a:pathLst>
            </a:custGeom>
            <a:solidFill>
              <a:srgbClr val="000000">
                <a:alpha val="0"/>
              </a:srgbClr>
            </a:solidFill>
          </p:spPr>
        </p:sp>
        <p:sp>
          <p:nvSpPr>
            <p:cNvPr id="1048914" name="TextBox 12"/>
            <p:cNvSpPr txBox="1"/>
            <p:nvPr/>
          </p:nvSpPr>
          <p:spPr>
            <a:xfrm>
              <a:off x="0" y="-47625"/>
              <a:ext cx="10668000" cy="3638352"/>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The loss of biodiversity is primarily caused by human activities such as;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Habitat destruction and fragmentation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Pollution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Climate change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and overexploitation of resources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85" name="Group 13"/>
          <p:cNvGrpSpPr/>
          <p:nvPr/>
        </p:nvGrpSpPr>
        <p:grpSpPr>
          <a:xfrm rot="0">
            <a:off x="1566991" y="993649"/>
            <a:ext cx="5960796" cy="858055"/>
            <a:chOff x="0" y="0"/>
            <a:chExt cx="7947728" cy="1144073"/>
          </a:xfrm>
        </p:grpSpPr>
        <p:sp>
          <p:nvSpPr>
            <p:cNvPr id="1048915"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916"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86" name=""/>
        <p:cNvGrpSpPr/>
        <p:nvPr/>
      </p:nvGrpSpPr>
      <p:grpSpPr>
        <a:xfrm>
          <a:off x="0" y="0"/>
          <a:ext cx="0" cy="0"/>
          <a:chOff x="0" y="0"/>
          <a:chExt cx="0" cy="0"/>
        </a:xfrm>
      </p:grpSpPr>
      <p:sp>
        <p:nvSpPr>
          <p:cNvPr id="1048917" name="Freeform 2"/>
          <p:cNvSpPr/>
          <p:nvPr/>
        </p:nvSpPr>
        <p:spPr>
          <a:xfrm>
            <a:off x="903859" y="657557"/>
            <a:ext cx="7690198" cy="1530240"/>
          </a:xfrm>
          <a:custGeom>
            <a:avLst/>
            <a:gdLst/>
            <a:ahLst/>
            <a:cxnLst/>
            <a:rect l="l" t="t" r="r" b="b"/>
            <a:pathLst>
              <a:path w="7690198" h="1530240">
                <a:moveTo>
                  <a:pt x="0" y="0"/>
                </a:moveTo>
                <a:lnTo>
                  <a:pt x="7690198" y="0"/>
                </a:lnTo>
                <a:lnTo>
                  <a:pt x="7690198" y="1530240"/>
                </a:lnTo>
                <a:lnTo>
                  <a:pt x="0" y="1530240"/>
                </a:lnTo>
                <a:lnTo>
                  <a:pt x="0" y="0"/>
                </a:lnTo>
                <a:close/>
              </a:path>
            </a:pathLst>
          </a:custGeom>
          <a:blipFill>
            <a:blip r:embed="rId1"/>
            <a:stretch>
              <a:fillRect/>
            </a:stretch>
          </a:blipFill>
        </p:spPr>
      </p:sp>
      <p:sp>
        <p:nvSpPr>
          <p:cNvPr id="1048918" name="Freeform 3"/>
          <p:cNvSpPr/>
          <p:nvPr/>
        </p:nvSpPr>
        <p:spPr>
          <a:xfrm>
            <a:off x="7670662" y="127034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sp>
        <p:nvSpPr>
          <p:cNvPr id="1048919" name="Freeform 4"/>
          <p:cNvSpPr/>
          <p:nvPr/>
        </p:nvSpPr>
        <p:spPr>
          <a:xfrm>
            <a:off x="9409858" y="-568924"/>
            <a:ext cx="4478447" cy="6124473"/>
          </a:xfrm>
          <a:custGeom>
            <a:avLst/>
            <a:gdLst/>
            <a:ahLst/>
            <a:cxnLst/>
            <a:rect l="l" t="t" r="r" b="b"/>
            <a:pathLst>
              <a:path w="4478447" h="6124473">
                <a:moveTo>
                  <a:pt x="0" y="0"/>
                </a:moveTo>
                <a:lnTo>
                  <a:pt x="4478447" y="0"/>
                </a:lnTo>
                <a:lnTo>
                  <a:pt x="4478447" y="6124473"/>
                </a:lnTo>
                <a:lnTo>
                  <a:pt x="0" y="6124473"/>
                </a:lnTo>
                <a:lnTo>
                  <a:pt x="0" y="0"/>
                </a:lnTo>
                <a:close/>
              </a:path>
            </a:pathLst>
          </a:custGeom>
          <a:blipFill>
            <a:blip r:embed="rId3"/>
            <a:stretch>
              <a:fillRect t="-4980" b="-4980"/>
            </a:stretch>
          </a:blipFill>
        </p:spPr>
      </p:sp>
      <p:sp>
        <p:nvSpPr>
          <p:cNvPr id="1048920" name="Freeform 5"/>
          <p:cNvSpPr/>
          <p:nvPr/>
        </p:nvSpPr>
        <p:spPr>
          <a:xfrm>
            <a:off x="14031907" y="-607023"/>
            <a:ext cx="4848689" cy="11388455"/>
          </a:xfrm>
          <a:custGeom>
            <a:avLst/>
            <a:gdLst/>
            <a:ahLst/>
            <a:cxnLst/>
            <a:rect l="l" t="t" r="r" b="b"/>
            <a:pathLst>
              <a:path w="4848689" h="11388455">
                <a:moveTo>
                  <a:pt x="0" y="0"/>
                </a:moveTo>
                <a:lnTo>
                  <a:pt x="4848689" y="0"/>
                </a:lnTo>
                <a:lnTo>
                  <a:pt x="4848689" y="11388455"/>
                </a:lnTo>
                <a:lnTo>
                  <a:pt x="0" y="11388455"/>
                </a:lnTo>
                <a:lnTo>
                  <a:pt x="0" y="0"/>
                </a:lnTo>
                <a:close/>
              </a:path>
            </a:pathLst>
          </a:custGeom>
          <a:blipFill>
            <a:blip r:embed="rId4"/>
            <a:stretch>
              <a:fillRect l="-30941" r="-30941"/>
            </a:stretch>
          </a:blipFill>
        </p:spPr>
      </p:sp>
      <p:sp>
        <p:nvSpPr>
          <p:cNvPr id="1048921" name="Freeform 6"/>
          <p:cNvSpPr/>
          <p:nvPr/>
        </p:nvSpPr>
        <p:spPr>
          <a:xfrm>
            <a:off x="9359058" y="5926306"/>
            <a:ext cx="4478447" cy="4855126"/>
          </a:xfrm>
          <a:custGeom>
            <a:avLst/>
            <a:gdLst/>
            <a:ahLst/>
            <a:cxnLst/>
            <a:rect l="l" t="t" r="r" b="b"/>
            <a:pathLst>
              <a:path w="4478447" h="4855126">
                <a:moveTo>
                  <a:pt x="0" y="0"/>
                </a:moveTo>
                <a:lnTo>
                  <a:pt x="4478447" y="0"/>
                </a:lnTo>
                <a:lnTo>
                  <a:pt x="4478447" y="4855126"/>
                </a:lnTo>
                <a:lnTo>
                  <a:pt x="0" y="4855126"/>
                </a:lnTo>
                <a:lnTo>
                  <a:pt x="0" y="0"/>
                </a:lnTo>
                <a:close/>
              </a:path>
            </a:pathLst>
          </a:custGeom>
          <a:blipFill>
            <a:blip r:embed="rId5"/>
            <a:stretch>
              <a:fillRect l="-22273" r="-22273"/>
            </a:stretch>
          </a:blipFill>
        </p:spPr>
      </p:sp>
      <p:grpSp>
        <p:nvGrpSpPr>
          <p:cNvPr id="187" name="Group 7"/>
          <p:cNvGrpSpPr/>
          <p:nvPr/>
        </p:nvGrpSpPr>
        <p:grpSpPr>
          <a:xfrm rot="0">
            <a:off x="117857" y="2493312"/>
            <a:ext cx="9220200" cy="1301575"/>
            <a:chOff x="0" y="0"/>
            <a:chExt cx="12293600" cy="1735433"/>
          </a:xfrm>
        </p:grpSpPr>
        <p:sp>
          <p:nvSpPr>
            <p:cNvPr id="1048922" name="Freeform 8"/>
            <p:cNvSpPr/>
            <p:nvPr/>
          </p:nvSpPr>
          <p:spPr>
            <a:xfrm>
              <a:off x="0" y="0"/>
              <a:ext cx="12293600" cy="1735433"/>
            </a:xfrm>
            <a:custGeom>
              <a:avLst/>
              <a:gdLst/>
              <a:ahLst/>
              <a:cxnLst/>
              <a:rect l="l" t="t" r="r" b="b"/>
              <a:pathLst>
                <a:path w="12293600" h="1735433">
                  <a:moveTo>
                    <a:pt x="0" y="0"/>
                  </a:moveTo>
                  <a:lnTo>
                    <a:pt x="12293600" y="0"/>
                  </a:lnTo>
                  <a:lnTo>
                    <a:pt x="12293600" y="1735433"/>
                  </a:lnTo>
                  <a:lnTo>
                    <a:pt x="0" y="1735433"/>
                  </a:lnTo>
                  <a:close/>
                </a:path>
              </a:pathLst>
            </a:custGeom>
            <a:solidFill>
              <a:srgbClr val="000000">
                <a:alpha val="0"/>
              </a:srgbClr>
            </a:solidFill>
          </p:spPr>
        </p:sp>
        <p:sp>
          <p:nvSpPr>
            <p:cNvPr id="1048923" name="TextBox 9"/>
            <p:cNvSpPr txBox="1"/>
            <p:nvPr/>
          </p:nvSpPr>
          <p:spPr>
            <a:xfrm>
              <a:off x="0" y="-333375"/>
              <a:ext cx="12293600" cy="2068808"/>
            </a:xfrm>
            <a:prstGeom prst="rect">
              <a:avLst/>
            </a:prstGeom>
          </p:spPr>
          <p:txBody>
            <a:bodyPr lIns="0" tIns="0" rIns="0" bIns="0" rtlCol="0" anchor="t"/>
            <a:p>
              <a:pPr algn="ctr">
                <a:lnSpc>
                  <a:spcPts val="11645"/>
                </a:lnSpc>
              </a:pPr>
              <a:r>
                <a:rPr lang="en-US" sz="6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sustainability</a:t>
              </a:r>
              <a:endParaRPr lang="en-US" sz="68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88" name="Group 10"/>
          <p:cNvGrpSpPr/>
          <p:nvPr/>
        </p:nvGrpSpPr>
        <p:grpSpPr>
          <a:xfrm rot="0">
            <a:off x="1013460" y="4579784"/>
            <a:ext cx="8001000" cy="1346522"/>
            <a:chOff x="0" y="0"/>
            <a:chExt cx="10668000" cy="1795363"/>
          </a:xfrm>
        </p:grpSpPr>
        <p:sp>
          <p:nvSpPr>
            <p:cNvPr id="1048924" name="Freeform 11"/>
            <p:cNvSpPr/>
            <p:nvPr/>
          </p:nvSpPr>
          <p:spPr>
            <a:xfrm>
              <a:off x="0" y="0"/>
              <a:ext cx="10668000" cy="1795363"/>
            </a:xfrm>
            <a:custGeom>
              <a:avLst/>
              <a:gdLst/>
              <a:ahLst/>
              <a:cxnLst/>
              <a:rect l="l" t="t" r="r" b="b"/>
              <a:pathLst>
                <a:path w="10668000" h="1795363">
                  <a:moveTo>
                    <a:pt x="0" y="0"/>
                  </a:moveTo>
                  <a:lnTo>
                    <a:pt x="10668000" y="0"/>
                  </a:lnTo>
                  <a:lnTo>
                    <a:pt x="10668000" y="1795363"/>
                  </a:lnTo>
                  <a:lnTo>
                    <a:pt x="0" y="1795363"/>
                  </a:lnTo>
                  <a:close/>
                </a:path>
              </a:pathLst>
            </a:custGeom>
            <a:solidFill>
              <a:srgbClr val="000000">
                <a:alpha val="0"/>
              </a:srgbClr>
            </a:solidFill>
          </p:spPr>
        </p:sp>
        <p:sp>
          <p:nvSpPr>
            <p:cNvPr id="1048925" name="TextBox 12"/>
            <p:cNvSpPr txBox="1"/>
            <p:nvPr/>
          </p:nvSpPr>
          <p:spPr>
            <a:xfrm>
              <a:off x="0" y="-47625"/>
              <a:ext cx="10668000" cy="1842988"/>
            </a:xfrm>
            <a:prstGeom prst="rect">
              <a:avLst/>
            </a:prstGeom>
          </p:spPr>
          <p:txBody>
            <a:bodyPr lIns="0" tIns="0" rIns="0" bIns="0" rtlCol="0" anchor="t"/>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Conservation efforts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Habitat restoration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and sustainable resource management</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89" name="Group 13"/>
          <p:cNvGrpSpPr/>
          <p:nvPr/>
        </p:nvGrpSpPr>
        <p:grpSpPr>
          <a:xfrm rot="0">
            <a:off x="1566991" y="993649"/>
            <a:ext cx="5960796" cy="858055"/>
            <a:chOff x="0" y="0"/>
            <a:chExt cx="7947728" cy="1144073"/>
          </a:xfrm>
        </p:grpSpPr>
        <p:sp>
          <p:nvSpPr>
            <p:cNvPr id="1048926" name="Freeform 14"/>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927" name="TextBox 15"/>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90" name=""/>
        <p:cNvGrpSpPr/>
        <p:nvPr/>
      </p:nvGrpSpPr>
      <p:grpSpPr>
        <a:xfrm>
          <a:off x="0" y="0"/>
          <a:ext cx="0" cy="0"/>
          <a:chOff x="0" y="0"/>
          <a:chExt cx="0" cy="0"/>
        </a:xfrm>
      </p:grpSpPr>
      <p:grpSp>
        <p:nvGrpSpPr>
          <p:cNvPr id="191" name="Group 2"/>
          <p:cNvGrpSpPr/>
          <p:nvPr/>
        </p:nvGrpSpPr>
        <p:grpSpPr>
          <a:xfrm rot="0">
            <a:off x="14119867" y="444373"/>
            <a:ext cx="7447276" cy="4468366"/>
            <a:chOff x="0" y="0"/>
            <a:chExt cx="9929701" cy="5957821"/>
          </a:xfrm>
        </p:grpSpPr>
        <p:sp>
          <p:nvSpPr>
            <p:cNvPr id="1048928" name="Freeform 3"/>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1"/>
              <a:stretch>
                <a:fillRect t="-5537" b="-5537"/>
              </a:stretch>
            </a:blipFill>
          </p:spPr>
        </p:sp>
      </p:grpSp>
      <p:grpSp>
        <p:nvGrpSpPr>
          <p:cNvPr id="192" name="Group 4"/>
          <p:cNvGrpSpPr/>
          <p:nvPr/>
        </p:nvGrpSpPr>
        <p:grpSpPr>
          <a:xfrm rot="0">
            <a:off x="7762794" y="5374262"/>
            <a:ext cx="7447276" cy="4468366"/>
            <a:chOff x="0" y="0"/>
            <a:chExt cx="9929701" cy="5957821"/>
          </a:xfrm>
        </p:grpSpPr>
        <p:sp>
          <p:nvSpPr>
            <p:cNvPr id="1048929" name="Freeform 5"/>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2"/>
              <a:stretch>
                <a:fillRect t="-30729" b="-30729"/>
              </a:stretch>
            </a:blipFill>
          </p:spPr>
        </p:sp>
      </p:grpSp>
      <p:grpSp>
        <p:nvGrpSpPr>
          <p:cNvPr id="193" name="Group 6"/>
          <p:cNvGrpSpPr/>
          <p:nvPr/>
        </p:nvGrpSpPr>
        <p:grpSpPr>
          <a:xfrm rot="0">
            <a:off x="9252240" y="675135"/>
            <a:ext cx="4468384" cy="4468365"/>
            <a:chOff x="0" y="0"/>
            <a:chExt cx="5957845" cy="5957820"/>
          </a:xfrm>
        </p:grpSpPr>
        <p:sp>
          <p:nvSpPr>
            <p:cNvPr id="1048930" name="Freeform 7"/>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3"/>
              <a:stretch>
                <a:fillRect t="-12663" b="-12663"/>
              </a:stretch>
            </a:blipFill>
          </p:spPr>
        </p:sp>
      </p:grpSp>
      <p:grpSp>
        <p:nvGrpSpPr>
          <p:cNvPr id="194" name="Group 8"/>
          <p:cNvGrpSpPr/>
          <p:nvPr/>
        </p:nvGrpSpPr>
        <p:grpSpPr>
          <a:xfrm rot="0">
            <a:off x="15608391" y="5308607"/>
            <a:ext cx="4468384" cy="4468365"/>
            <a:chOff x="0" y="0"/>
            <a:chExt cx="5957845" cy="5957820"/>
          </a:xfrm>
        </p:grpSpPr>
        <p:sp>
          <p:nvSpPr>
            <p:cNvPr id="1048931" name="Freeform 9"/>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4"/>
              <a:stretch>
                <a:fillRect l="-24925" r="-24926"/>
              </a:stretch>
            </a:blipFill>
          </p:spPr>
        </p:sp>
      </p:grpSp>
      <p:grpSp>
        <p:nvGrpSpPr>
          <p:cNvPr id="195" name="Group 10"/>
          <p:cNvGrpSpPr/>
          <p:nvPr/>
        </p:nvGrpSpPr>
        <p:grpSpPr>
          <a:xfrm rot="0">
            <a:off x="1006318" y="2678555"/>
            <a:ext cx="9182100" cy="1487587"/>
            <a:chOff x="0" y="0"/>
            <a:chExt cx="12242800" cy="1983449"/>
          </a:xfrm>
        </p:grpSpPr>
        <p:sp>
          <p:nvSpPr>
            <p:cNvPr id="1048932" name="Freeform 11"/>
            <p:cNvSpPr/>
            <p:nvPr/>
          </p:nvSpPr>
          <p:spPr>
            <a:xfrm>
              <a:off x="0" y="0"/>
              <a:ext cx="12242800" cy="1983449"/>
            </a:xfrm>
            <a:custGeom>
              <a:avLst/>
              <a:gdLst/>
              <a:ahLst/>
              <a:cxnLst/>
              <a:rect l="l" t="t" r="r" b="b"/>
              <a:pathLst>
                <a:path w="12242800" h="1983449">
                  <a:moveTo>
                    <a:pt x="0" y="0"/>
                  </a:moveTo>
                  <a:lnTo>
                    <a:pt x="12242800" y="0"/>
                  </a:lnTo>
                  <a:lnTo>
                    <a:pt x="12242800" y="1983449"/>
                  </a:lnTo>
                  <a:lnTo>
                    <a:pt x="0" y="1983449"/>
                  </a:lnTo>
                  <a:close/>
                </a:path>
              </a:pathLst>
            </a:custGeom>
            <a:solidFill>
              <a:srgbClr val="000000">
                <a:alpha val="0"/>
              </a:srgbClr>
            </a:solidFill>
          </p:spPr>
        </p:sp>
        <p:sp>
          <p:nvSpPr>
            <p:cNvPr id="1048933" name="TextBox 12"/>
            <p:cNvSpPr txBox="1"/>
            <p:nvPr/>
          </p:nvSpPr>
          <p:spPr>
            <a:xfrm>
              <a:off x="0" y="19050"/>
              <a:ext cx="12242800" cy="1964399"/>
            </a:xfrm>
            <a:prstGeom prst="rect">
              <a:avLst/>
            </a:prstGeom>
          </p:spPr>
          <p:txBody>
            <a:bodyPr lIns="0" tIns="0" rIns="0" bIns="0" rtlCol="0" anchor="t"/>
            <a:p>
              <a:pPr algn="l">
                <a:lnSpc>
                  <a:spcPts val="11645"/>
                </a:lnSpc>
              </a:pPr>
              <a:r>
                <a:rPr lang="en-US" sz="10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Resource depletion</a:t>
              </a:r>
              <a:endParaRPr lang="en-US" sz="10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196" name="Group 13"/>
          <p:cNvGrpSpPr/>
          <p:nvPr/>
        </p:nvGrpSpPr>
        <p:grpSpPr>
          <a:xfrm rot="0">
            <a:off x="991078" y="6362224"/>
            <a:ext cx="6771716" cy="1795363"/>
            <a:chOff x="0" y="0"/>
            <a:chExt cx="9028955" cy="2393817"/>
          </a:xfrm>
        </p:grpSpPr>
        <p:sp>
          <p:nvSpPr>
            <p:cNvPr id="1048934" name="Freeform 14"/>
            <p:cNvSpPr/>
            <p:nvPr/>
          </p:nvSpPr>
          <p:spPr>
            <a:xfrm>
              <a:off x="0" y="0"/>
              <a:ext cx="9028954" cy="2393817"/>
            </a:xfrm>
            <a:custGeom>
              <a:avLst/>
              <a:gdLst/>
              <a:ahLst/>
              <a:cxnLst/>
              <a:rect l="l" t="t" r="r" b="b"/>
              <a:pathLst>
                <a:path w="9028954" h="2393817">
                  <a:moveTo>
                    <a:pt x="0" y="0"/>
                  </a:moveTo>
                  <a:lnTo>
                    <a:pt x="9028954" y="0"/>
                  </a:lnTo>
                  <a:lnTo>
                    <a:pt x="9028954" y="2393817"/>
                  </a:lnTo>
                  <a:lnTo>
                    <a:pt x="0" y="2393817"/>
                  </a:lnTo>
                  <a:close/>
                </a:path>
              </a:pathLst>
            </a:custGeom>
            <a:solidFill>
              <a:srgbClr val="000000">
                <a:alpha val="0"/>
              </a:srgbClr>
            </a:solidFill>
          </p:spPr>
        </p:sp>
        <p:sp>
          <p:nvSpPr>
            <p:cNvPr id="1048935" name="TextBox 15"/>
            <p:cNvSpPr txBox="1"/>
            <p:nvPr/>
          </p:nvSpPr>
          <p:spPr>
            <a:xfrm>
              <a:off x="0" y="-47625"/>
              <a:ext cx="9028955" cy="2441442"/>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It is the exhaustion or reduction of natural resources, such as soil, water, minerals, and forests, due to over-consumption or unsustainable use.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936" name="Freeform 16"/>
          <p:cNvSpPr/>
          <p:nvPr/>
        </p:nvSpPr>
        <p:spPr>
          <a:xfrm>
            <a:off x="919099" y="857862"/>
            <a:ext cx="7690198" cy="1759758"/>
          </a:xfrm>
          <a:custGeom>
            <a:avLst/>
            <a:gdLst/>
            <a:ahLst/>
            <a:cxnLst/>
            <a:rect l="l" t="t" r="r" b="b"/>
            <a:pathLst>
              <a:path w="7690198" h="1759758">
                <a:moveTo>
                  <a:pt x="0" y="0"/>
                </a:moveTo>
                <a:lnTo>
                  <a:pt x="7690198" y="0"/>
                </a:lnTo>
                <a:lnTo>
                  <a:pt x="7690198" y="1759758"/>
                </a:lnTo>
                <a:lnTo>
                  <a:pt x="0" y="1759758"/>
                </a:lnTo>
                <a:lnTo>
                  <a:pt x="0" y="0"/>
                </a:lnTo>
                <a:close/>
              </a:path>
            </a:pathLst>
          </a:custGeom>
          <a:blipFill>
            <a:blip r:embed="rId5"/>
            <a:stretch>
              <a:fillRect/>
            </a:stretch>
          </a:blipFill>
        </p:spPr>
      </p:sp>
      <p:sp>
        <p:nvSpPr>
          <p:cNvPr id="1048937" name="Freeform 17"/>
          <p:cNvSpPr/>
          <p:nvPr/>
        </p:nvSpPr>
        <p:spPr>
          <a:xfrm>
            <a:off x="7800416"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6"/>
            <a:stretch>
              <a:fillRect/>
            </a:stretch>
          </a:blipFill>
        </p:spPr>
      </p:sp>
      <p:grpSp>
        <p:nvGrpSpPr>
          <p:cNvPr id="197" name="Group 18"/>
          <p:cNvGrpSpPr/>
          <p:nvPr/>
        </p:nvGrpSpPr>
        <p:grpSpPr>
          <a:xfrm rot="0">
            <a:off x="1006318" y="4635346"/>
            <a:ext cx="6771716" cy="1346522"/>
            <a:chOff x="0" y="0"/>
            <a:chExt cx="9028955" cy="1795363"/>
          </a:xfrm>
        </p:grpSpPr>
        <p:sp>
          <p:nvSpPr>
            <p:cNvPr id="1048938" name="Freeform 19"/>
            <p:cNvSpPr/>
            <p:nvPr/>
          </p:nvSpPr>
          <p:spPr>
            <a:xfrm>
              <a:off x="0" y="0"/>
              <a:ext cx="9028954" cy="1795363"/>
            </a:xfrm>
            <a:custGeom>
              <a:avLst/>
              <a:gdLst/>
              <a:ahLst/>
              <a:cxnLst/>
              <a:rect l="l" t="t" r="r" b="b"/>
              <a:pathLst>
                <a:path w="9028954" h="1795363">
                  <a:moveTo>
                    <a:pt x="0" y="0"/>
                  </a:moveTo>
                  <a:lnTo>
                    <a:pt x="9028954" y="0"/>
                  </a:lnTo>
                  <a:lnTo>
                    <a:pt x="9028954" y="1795363"/>
                  </a:lnTo>
                  <a:lnTo>
                    <a:pt x="0" y="1795363"/>
                  </a:lnTo>
                  <a:close/>
                </a:path>
              </a:pathLst>
            </a:custGeom>
            <a:solidFill>
              <a:srgbClr val="000000">
                <a:alpha val="0"/>
              </a:srgbClr>
            </a:solidFill>
          </p:spPr>
        </p:sp>
        <p:sp>
          <p:nvSpPr>
            <p:cNvPr id="1048939" name="TextBox 20"/>
            <p:cNvSpPr txBox="1"/>
            <p:nvPr/>
          </p:nvSpPr>
          <p:spPr>
            <a:xfrm>
              <a:off x="0" y="-47625"/>
              <a:ext cx="9028955" cy="1842988"/>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Resource depletion refers to the consumption of finite resources at a rate faster than they can be replenished.</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198" name="Group 21"/>
          <p:cNvGrpSpPr/>
          <p:nvPr/>
        </p:nvGrpSpPr>
        <p:grpSpPr>
          <a:xfrm rot="0">
            <a:off x="1783800" y="1308713"/>
            <a:ext cx="5960796" cy="858055"/>
            <a:chOff x="0" y="0"/>
            <a:chExt cx="7947728" cy="1144073"/>
          </a:xfrm>
        </p:grpSpPr>
        <p:sp>
          <p:nvSpPr>
            <p:cNvPr id="1048940" name="Freeform 22"/>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941" name="TextBox 23"/>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61" name=""/>
        <p:cNvGrpSpPr/>
        <p:nvPr/>
      </p:nvGrpSpPr>
      <p:grpSpPr>
        <a:xfrm>
          <a:off x="0" y="0"/>
          <a:ext cx="0" cy="0"/>
          <a:chOff x="0" y="0"/>
          <a:chExt cx="0" cy="0"/>
        </a:xfrm>
      </p:grpSpPr>
      <p:sp>
        <p:nvSpPr>
          <p:cNvPr id="1048607" name="Freeform 2"/>
          <p:cNvSpPr/>
          <p:nvPr/>
        </p:nvSpPr>
        <p:spPr>
          <a:xfrm>
            <a:off x="2527446" y="1977424"/>
            <a:ext cx="7690198" cy="1070138"/>
          </a:xfrm>
          <a:custGeom>
            <a:avLst/>
            <a:gdLst/>
            <a:ahLst/>
            <a:cxnLst/>
            <a:rect l="l" t="t" r="r" b="b"/>
            <a:pathLst>
              <a:path w="7690198" h="1070138">
                <a:moveTo>
                  <a:pt x="0" y="0"/>
                </a:moveTo>
                <a:lnTo>
                  <a:pt x="7690198" y="0"/>
                </a:lnTo>
                <a:lnTo>
                  <a:pt x="7690198" y="1070138"/>
                </a:lnTo>
                <a:lnTo>
                  <a:pt x="0" y="1070138"/>
                </a:lnTo>
                <a:lnTo>
                  <a:pt x="0" y="0"/>
                </a:lnTo>
                <a:close/>
              </a:path>
            </a:pathLst>
          </a:custGeom>
          <a:blipFill>
            <a:blip r:embed="rId1"/>
            <a:stretch>
              <a:fillRect/>
            </a:stretch>
          </a:blipFill>
        </p:spPr>
      </p:sp>
      <p:sp>
        <p:nvSpPr>
          <p:cNvPr id="1048608" name="Freeform 3"/>
          <p:cNvSpPr/>
          <p:nvPr/>
        </p:nvSpPr>
        <p:spPr>
          <a:xfrm>
            <a:off x="9258280" y="232717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62" name="Group 4"/>
          <p:cNvGrpSpPr/>
          <p:nvPr/>
        </p:nvGrpSpPr>
        <p:grpSpPr>
          <a:xfrm rot="0">
            <a:off x="3098834" y="2384604"/>
            <a:ext cx="5960796" cy="409215"/>
            <a:chOff x="0" y="0"/>
            <a:chExt cx="7947728" cy="545620"/>
          </a:xfrm>
        </p:grpSpPr>
        <p:sp>
          <p:nvSpPr>
            <p:cNvPr id="1048609" name="Freeform 5"/>
            <p:cNvSpPr/>
            <p:nvPr/>
          </p:nvSpPr>
          <p:spPr>
            <a:xfrm>
              <a:off x="0" y="0"/>
              <a:ext cx="7947728" cy="545620"/>
            </a:xfrm>
            <a:custGeom>
              <a:avLst/>
              <a:gdLst/>
              <a:ahLst/>
              <a:cxnLst/>
              <a:rect l="l" t="t" r="r" b="b"/>
              <a:pathLst>
                <a:path w="7947728" h="545620">
                  <a:moveTo>
                    <a:pt x="0" y="0"/>
                  </a:moveTo>
                  <a:lnTo>
                    <a:pt x="7947728" y="0"/>
                  </a:lnTo>
                  <a:lnTo>
                    <a:pt x="7947728" y="545620"/>
                  </a:lnTo>
                  <a:lnTo>
                    <a:pt x="0" y="545620"/>
                  </a:lnTo>
                  <a:close/>
                </a:path>
              </a:pathLst>
            </a:custGeom>
            <a:solidFill>
              <a:srgbClr val="000000">
                <a:alpha val="0"/>
              </a:srgbClr>
            </a:solidFill>
          </p:spPr>
        </p:sp>
        <p:sp>
          <p:nvSpPr>
            <p:cNvPr id="1048610" name="TextBox 6"/>
            <p:cNvSpPr txBox="1"/>
            <p:nvPr/>
          </p:nvSpPr>
          <p:spPr>
            <a:xfrm>
              <a:off x="0" y="-95250"/>
              <a:ext cx="7947728" cy="640870"/>
            </a:xfrm>
            <a:prstGeom prst="rect">
              <a:avLst/>
            </a:prstGeom>
          </p:spPr>
          <p:txBody>
            <a:bodyPr lIns="0" tIns="0" rIns="0" bIns="0" rtlCol="0" anchor="t"/>
            <a:p>
              <a:pPr algn="ctr">
                <a:lnSpc>
                  <a:spcPts val="3500"/>
                </a:lnSpc>
              </a:pPr>
              <a:r>
                <a:rPr lang="en-US" sz="2500" b="1">
                  <a:solidFill>
                    <a:srgbClr val="14241F"/>
                  </a:solidFill>
                  <a:latin typeface="Arial Bold" panose="020B0802020202020204"/>
                  <a:ea typeface="Arial Bold" panose="020B0802020202020204"/>
                  <a:cs typeface="Arial Bold" panose="020B0802020202020204"/>
                  <a:sym typeface="Arial Bold" panose="020B0802020202020204"/>
                </a:rPr>
                <a:t>What is an environmental problem?</a:t>
              </a:r>
              <a:endParaRPr lang="en-US" sz="25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grpSp>
        <p:nvGrpSpPr>
          <p:cNvPr id="63" name="Group 7"/>
          <p:cNvGrpSpPr/>
          <p:nvPr/>
        </p:nvGrpSpPr>
        <p:grpSpPr>
          <a:xfrm rot="0">
            <a:off x="1600200" y="3771900"/>
            <a:ext cx="10677531" cy="2244204"/>
            <a:chOff x="0" y="0"/>
            <a:chExt cx="14236708" cy="2992272"/>
          </a:xfrm>
        </p:grpSpPr>
        <p:sp>
          <p:nvSpPr>
            <p:cNvPr id="1048611" name="Freeform 8"/>
            <p:cNvSpPr/>
            <p:nvPr/>
          </p:nvSpPr>
          <p:spPr>
            <a:xfrm>
              <a:off x="0" y="0"/>
              <a:ext cx="14236708" cy="2992272"/>
            </a:xfrm>
            <a:custGeom>
              <a:avLst/>
              <a:gdLst/>
              <a:ahLst/>
              <a:cxnLst/>
              <a:rect l="l" t="t" r="r" b="b"/>
              <a:pathLst>
                <a:path w="14236708" h="2992272">
                  <a:moveTo>
                    <a:pt x="0" y="0"/>
                  </a:moveTo>
                  <a:lnTo>
                    <a:pt x="14236708" y="0"/>
                  </a:lnTo>
                  <a:lnTo>
                    <a:pt x="14236708" y="2992272"/>
                  </a:lnTo>
                  <a:lnTo>
                    <a:pt x="0" y="2992272"/>
                  </a:lnTo>
                  <a:close/>
                </a:path>
              </a:pathLst>
            </a:custGeom>
            <a:solidFill>
              <a:srgbClr val="000000">
                <a:alpha val="0"/>
              </a:srgbClr>
            </a:solidFill>
          </p:spPr>
        </p:sp>
        <p:sp>
          <p:nvSpPr>
            <p:cNvPr id="1048612" name="TextBox 9"/>
            <p:cNvSpPr txBox="1"/>
            <p:nvPr/>
          </p:nvSpPr>
          <p:spPr>
            <a:xfrm>
              <a:off x="0" y="-47625"/>
              <a:ext cx="14236708" cy="3039897"/>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 environmental problem arises when human activities disrupt natural processes, leading to adverse effects on ecosystems and human well-being. These problems often stem from unsustainable practices that degrade the environment’s ability to provide essential resources and services.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64" name="Group 10"/>
          <p:cNvGrpSpPr/>
          <p:nvPr/>
        </p:nvGrpSpPr>
        <p:grpSpPr>
          <a:xfrm rot="0">
            <a:off x="1600200" y="6229446"/>
            <a:ext cx="10677531" cy="1346522"/>
            <a:chOff x="0" y="0"/>
            <a:chExt cx="14236708" cy="1795363"/>
          </a:xfrm>
        </p:grpSpPr>
        <p:sp>
          <p:nvSpPr>
            <p:cNvPr id="1048613" name="Freeform 11"/>
            <p:cNvSpPr/>
            <p:nvPr/>
          </p:nvSpPr>
          <p:spPr>
            <a:xfrm>
              <a:off x="0" y="0"/>
              <a:ext cx="14236708" cy="1795363"/>
            </a:xfrm>
            <a:custGeom>
              <a:avLst/>
              <a:gdLst/>
              <a:ahLst/>
              <a:cxnLst/>
              <a:rect l="l" t="t" r="r" b="b"/>
              <a:pathLst>
                <a:path w="14236708" h="1795363">
                  <a:moveTo>
                    <a:pt x="0" y="0"/>
                  </a:moveTo>
                  <a:lnTo>
                    <a:pt x="14236708" y="0"/>
                  </a:lnTo>
                  <a:lnTo>
                    <a:pt x="14236708" y="1795363"/>
                  </a:lnTo>
                  <a:lnTo>
                    <a:pt x="0" y="1795363"/>
                  </a:lnTo>
                  <a:close/>
                </a:path>
              </a:pathLst>
            </a:custGeom>
            <a:solidFill>
              <a:srgbClr val="000000">
                <a:alpha val="0"/>
              </a:srgbClr>
            </a:solidFill>
          </p:spPr>
        </p:sp>
        <p:sp>
          <p:nvSpPr>
            <p:cNvPr id="1048614" name="TextBox 12"/>
            <p:cNvSpPr txBox="1"/>
            <p:nvPr/>
          </p:nvSpPr>
          <p:spPr>
            <a:xfrm>
              <a:off x="0" y="-47625"/>
              <a:ext cx="14236708" cy="1842988"/>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This also means a harmful change or damage to the natural environment, including air, water, land, and living organisms, caused by human activities or natural resources.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615" name="Freeform 13"/>
          <p:cNvSpPr/>
          <p:nvPr/>
        </p:nvSpPr>
        <p:spPr>
          <a:xfrm>
            <a:off x="12780021" y="7277100"/>
            <a:ext cx="4464039" cy="3429000"/>
          </a:xfrm>
          <a:custGeom>
            <a:avLst/>
            <a:gdLst/>
            <a:ahLst/>
            <a:cxnLst/>
            <a:rect l="l" t="t" r="r" b="b"/>
            <a:pathLst>
              <a:path w="4464039" h="3429000">
                <a:moveTo>
                  <a:pt x="0" y="0"/>
                </a:moveTo>
                <a:lnTo>
                  <a:pt x="4464039" y="0"/>
                </a:lnTo>
                <a:lnTo>
                  <a:pt x="4464039" y="3429000"/>
                </a:lnTo>
                <a:lnTo>
                  <a:pt x="0" y="3429000"/>
                </a:lnTo>
                <a:lnTo>
                  <a:pt x="0" y="0"/>
                </a:lnTo>
                <a:close/>
              </a:path>
            </a:pathLst>
          </a:custGeom>
          <a:blipFill>
            <a:blip r:embed="rId3"/>
            <a:stretch>
              <a:fillRect t="-15485" r="-2792" b="-18334"/>
            </a:stretch>
          </a:blipFill>
        </p:spPr>
      </p:sp>
      <p:sp>
        <p:nvSpPr>
          <p:cNvPr id="1048616" name="Freeform 14"/>
          <p:cNvSpPr/>
          <p:nvPr/>
        </p:nvSpPr>
        <p:spPr>
          <a:xfrm>
            <a:off x="12739518" y="-266700"/>
            <a:ext cx="4500563" cy="7391400"/>
          </a:xfrm>
          <a:custGeom>
            <a:avLst/>
            <a:gdLst/>
            <a:ahLst/>
            <a:cxnLst/>
            <a:rect l="l" t="t" r="r" b="b"/>
            <a:pathLst>
              <a:path w="4500563" h="7391400">
                <a:moveTo>
                  <a:pt x="0" y="0"/>
                </a:moveTo>
                <a:lnTo>
                  <a:pt x="4500563" y="0"/>
                </a:lnTo>
                <a:lnTo>
                  <a:pt x="4500563" y="7391400"/>
                </a:lnTo>
                <a:lnTo>
                  <a:pt x="0" y="7391400"/>
                </a:lnTo>
                <a:lnTo>
                  <a:pt x="0" y="0"/>
                </a:lnTo>
                <a:close/>
              </a:path>
            </a:pathLst>
          </a:custGeom>
          <a:blipFill>
            <a:blip r:embed="rId4"/>
            <a:stretch>
              <a:fillRect b="-8247"/>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199" name=""/>
        <p:cNvGrpSpPr/>
        <p:nvPr/>
      </p:nvGrpSpPr>
      <p:grpSpPr>
        <a:xfrm>
          <a:off x="0" y="0"/>
          <a:ext cx="0" cy="0"/>
          <a:chOff x="0" y="0"/>
          <a:chExt cx="0" cy="0"/>
        </a:xfrm>
      </p:grpSpPr>
      <p:grpSp>
        <p:nvGrpSpPr>
          <p:cNvPr id="200" name="Group 2"/>
          <p:cNvGrpSpPr/>
          <p:nvPr/>
        </p:nvGrpSpPr>
        <p:grpSpPr>
          <a:xfrm rot="0">
            <a:off x="14144290" y="441584"/>
            <a:ext cx="7447276" cy="4468366"/>
            <a:chOff x="0" y="0"/>
            <a:chExt cx="9929701" cy="5957821"/>
          </a:xfrm>
        </p:grpSpPr>
        <p:sp>
          <p:nvSpPr>
            <p:cNvPr id="1048942" name="Freeform 3"/>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1"/>
              <a:stretch>
                <a:fillRect t="-5555" b="-5555"/>
              </a:stretch>
            </a:blipFill>
          </p:spPr>
        </p:sp>
      </p:grpSp>
      <p:grpSp>
        <p:nvGrpSpPr>
          <p:cNvPr id="201" name="Group 4"/>
          <p:cNvGrpSpPr/>
          <p:nvPr/>
        </p:nvGrpSpPr>
        <p:grpSpPr>
          <a:xfrm rot="0">
            <a:off x="7800416" y="5374262"/>
            <a:ext cx="7447276" cy="4468366"/>
            <a:chOff x="0" y="0"/>
            <a:chExt cx="9929701" cy="5957821"/>
          </a:xfrm>
        </p:grpSpPr>
        <p:sp>
          <p:nvSpPr>
            <p:cNvPr id="1048943" name="Freeform 5"/>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2"/>
              <a:stretch>
                <a:fillRect t="-89761" b="-26689"/>
              </a:stretch>
            </a:blipFill>
          </p:spPr>
        </p:sp>
      </p:grpSp>
      <p:grpSp>
        <p:nvGrpSpPr>
          <p:cNvPr id="202" name="Group 6"/>
          <p:cNvGrpSpPr/>
          <p:nvPr/>
        </p:nvGrpSpPr>
        <p:grpSpPr>
          <a:xfrm rot="0">
            <a:off x="15633736" y="5374263"/>
            <a:ext cx="4468384" cy="4468365"/>
            <a:chOff x="0" y="0"/>
            <a:chExt cx="5957845" cy="5957820"/>
          </a:xfrm>
        </p:grpSpPr>
        <p:sp>
          <p:nvSpPr>
            <p:cNvPr id="1048944" name="Freeform 7"/>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3"/>
              <a:stretch>
                <a:fillRect t="-24906" b="-24906"/>
              </a:stretch>
            </a:blipFill>
          </p:spPr>
        </p:sp>
      </p:grpSp>
      <p:grpSp>
        <p:nvGrpSpPr>
          <p:cNvPr id="203" name="Group 8"/>
          <p:cNvGrpSpPr/>
          <p:nvPr/>
        </p:nvGrpSpPr>
        <p:grpSpPr>
          <a:xfrm rot="0">
            <a:off x="9675906" y="529184"/>
            <a:ext cx="4293183" cy="4293165"/>
            <a:chOff x="0" y="0"/>
            <a:chExt cx="5724244" cy="5724220"/>
          </a:xfrm>
        </p:grpSpPr>
        <p:sp>
          <p:nvSpPr>
            <p:cNvPr id="1048945" name="Freeform 9"/>
            <p:cNvSpPr/>
            <p:nvPr/>
          </p:nvSpPr>
          <p:spPr>
            <a:xfrm>
              <a:off x="0" y="0"/>
              <a:ext cx="5724271" cy="5724271"/>
            </a:xfrm>
            <a:custGeom>
              <a:avLst/>
              <a:gdLst/>
              <a:ahLst/>
              <a:cxnLst/>
              <a:rect l="l" t="t" r="r" b="b"/>
              <a:pathLst>
                <a:path w="5724271" h="5724271">
                  <a:moveTo>
                    <a:pt x="5724271" y="2862199"/>
                  </a:moveTo>
                  <a:cubicBezTo>
                    <a:pt x="5724271" y="4442841"/>
                    <a:pt x="4442841" y="5724271"/>
                    <a:pt x="2862199" y="5724271"/>
                  </a:cubicBezTo>
                  <a:cubicBezTo>
                    <a:pt x="1281557" y="5724271"/>
                    <a:pt x="0" y="4442841"/>
                    <a:pt x="0" y="2862199"/>
                  </a:cubicBezTo>
                  <a:cubicBezTo>
                    <a:pt x="0" y="1281557"/>
                    <a:pt x="1281430" y="0"/>
                    <a:pt x="2862072" y="0"/>
                  </a:cubicBezTo>
                  <a:cubicBezTo>
                    <a:pt x="4442714" y="0"/>
                    <a:pt x="5724271" y="1281430"/>
                    <a:pt x="5724271" y="2862199"/>
                  </a:cubicBezTo>
                  <a:close/>
                </a:path>
              </a:pathLst>
            </a:custGeom>
            <a:blipFill>
              <a:blip r:embed="rId4"/>
              <a:stretch>
                <a:fillRect t="-16265" b="-16265"/>
              </a:stretch>
            </a:blipFill>
          </p:spPr>
        </p:sp>
      </p:grpSp>
      <p:grpSp>
        <p:nvGrpSpPr>
          <p:cNvPr id="204" name="Group 10"/>
          <p:cNvGrpSpPr/>
          <p:nvPr/>
        </p:nvGrpSpPr>
        <p:grpSpPr>
          <a:xfrm rot="0">
            <a:off x="685800" y="2676268"/>
            <a:ext cx="9182100" cy="1334404"/>
            <a:chOff x="0" y="0"/>
            <a:chExt cx="12242800" cy="1779205"/>
          </a:xfrm>
        </p:grpSpPr>
        <p:sp>
          <p:nvSpPr>
            <p:cNvPr id="1048946" name="Freeform 11"/>
            <p:cNvSpPr/>
            <p:nvPr/>
          </p:nvSpPr>
          <p:spPr>
            <a:xfrm>
              <a:off x="0" y="0"/>
              <a:ext cx="12242800" cy="1779205"/>
            </a:xfrm>
            <a:custGeom>
              <a:avLst/>
              <a:gdLst/>
              <a:ahLst/>
              <a:cxnLst/>
              <a:rect l="l" t="t" r="r" b="b"/>
              <a:pathLst>
                <a:path w="12242800" h="1779205">
                  <a:moveTo>
                    <a:pt x="0" y="0"/>
                  </a:moveTo>
                  <a:lnTo>
                    <a:pt x="12242800" y="0"/>
                  </a:lnTo>
                  <a:lnTo>
                    <a:pt x="12242800" y="1779205"/>
                  </a:lnTo>
                  <a:lnTo>
                    <a:pt x="0" y="1779205"/>
                  </a:lnTo>
                  <a:close/>
                </a:path>
              </a:pathLst>
            </a:custGeom>
            <a:solidFill>
              <a:srgbClr val="000000">
                <a:alpha val="0"/>
              </a:srgbClr>
            </a:solidFill>
          </p:spPr>
        </p:sp>
        <p:sp>
          <p:nvSpPr>
            <p:cNvPr id="1048947" name="TextBox 12"/>
            <p:cNvSpPr txBox="1"/>
            <p:nvPr/>
          </p:nvSpPr>
          <p:spPr>
            <a:xfrm>
              <a:off x="0" y="-285750"/>
              <a:ext cx="12242800" cy="2064955"/>
            </a:xfrm>
            <a:prstGeom prst="rect">
              <a:avLst/>
            </a:prstGeom>
          </p:spPr>
          <p:txBody>
            <a:bodyPr lIns="0" tIns="0" rIns="0" bIns="0" rtlCol="0" anchor="t"/>
            <a:p>
              <a:pPr algn="l">
                <a:lnSpc>
                  <a:spcPts val="11645"/>
                </a:lnSpc>
              </a:pPr>
              <a:r>
                <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Causes of Resource depletion</a:t>
              </a:r>
              <a:endPar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sp>
        <p:nvSpPr>
          <p:cNvPr id="1048948" name="Freeform 13"/>
          <p:cNvSpPr/>
          <p:nvPr/>
        </p:nvSpPr>
        <p:spPr>
          <a:xfrm>
            <a:off x="919099" y="857862"/>
            <a:ext cx="7690198" cy="1759758"/>
          </a:xfrm>
          <a:custGeom>
            <a:avLst/>
            <a:gdLst/>
            <a:ahLst/>
            <a:cxnLst/>
            <a:rect l="l" t="t" r="r" b="b"/>
            <a:pathLst>
              <a:path w="7690198" h="1759758">
                <a:moveTo>
                  <a:pt x="0" y="0"/>
                </a:moveTo>
                <a:lnTo>
                  <a:pt x="7690198" y="0"/>
                </a:lnTo>
                <a:lnTo>
                  <a:pt x="7690198" y="1759758"/>
                </a:lnTo>
                <a:lnTo>
                  <a:pt x="0" y="1759758"/>
                </a:lnTo>
                <a:lnTo>
                  <a:pt x="0" y="0"/>
                </a:lnTo>
                <a:close/>
              </a:path>
            </a:pathLst>
          </a:custGeom>
          <a:blipFill>
            <a:blip r:embed="rId5"/>
            <a:stretch>
              <a:fillRect/>
            </a:stretch>
          </a:blipFill>
        </p:spPr>
      </p:sp>
      <p:sp>
        <p:nvSpPr>
          <p:cNvPr id="1048949" name="Freeform 14"/>
          <p:cNvSpPr/>
          <p:nvPr/>
        </p:nvSpPr>
        <p:spPr>
          <a:xfrm>
            <a:off x="7800416"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6"/>
            <a:stretch>
              <a:fillRect/>
            </a:stretch>
          </a:blipFill>
        </p:spPr>
      </p:sp>
      <p:grpSp>
        <p:nvGrpSpPr>
          <p:cNvPr id="205" name="Group 15"/>
          <p:cNvGrpSpPr/>
          <p:nvPr/>
        </p:nvGrpSpPr>
        <p:grpSpPr>
          <a:xfrm rot="0">
            <a:off x="1552779" y="4789329"/>
            <a:ext cx="6771716" cy="2693045"/>
            <a:chOff x="0" y="0"/>
            <a:chExt cx="9028955" cy="3590727"/>
          </a:xfrm>
        </p:grpSpPr>
        <p:sp>
          <p:nvSpPr>
            <p:cNvPr id="1048950" name="Freeform 16"/>
            <p:cNvSpPr/>
            <p:nvPr/>
          </p:nvSpPr>
          <p:spPr>
            <a:xfrm>
              <a:off x="0" y="0"/>
              <a:ext cx="9028954" cy="3590727"/>
            </a:xfrm>
            <a:custGeom>
              <a:avLst/>
              <a:gdLst/>
              <a:ahLst/>
              <a:cxnLst/>
              <a:rect l="l" t="t" r="r" b="b"/>
              <a:pathLst>
                <a:path w="9028954" h="3590727">
                  <a:moveTo>
                    <a:pt x="0" y="0"/>
                  </a:moveTo>
                  <a:lnTo>
                    <a:pt x="9028954" y="0"/>
                  </a:lnTo>
                  <a:lnTo>
                    <a:pt x="9028954" y="3590727"/>
                  </a:lnTo>
                  <a:lnTo>
                    <a:pt x="0" y="3590727"/>
                  </a:lnTo>
                  <a:close/>
                </a:path>
              </a:pathLst>
            </a:custGeom>
            <a:solidFill>
              <a:srgbClr val="000000">
                <a:alpha val="0"/>
              </a:srgbClr>
            </a:solidFill>
          </p:spPr>
        </p:sp>
        <p:sp>
          <p:nvSpPr>
            <p:cNvPr id="1048951" name="TextBox 17"/>
            <p:cNvSpPr txBox="1"/>
            <p:nvPr/>
          </p:nvSpPr>
          <p:spPr>
            <a:xfrm>
              <a:off x="0" y="-47625"/>
              <a:ext cx="9028955" cy="3638352"/>
            </a:xfrm>
            <a:prstGeom prst="rect">
              <a:avLst/>
            </a:prstGeom>
          </p:spPr>
          <p:txBody>
            <a:bodyPr lIns="0" tIns="0" rIns="0" bIns="0" rtlCol="0" anchor="t"/>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Overconsumption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Inefficient resource use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and population growth contribute to resource depletion or excessive extraction and exploitation of natural resources such as water, land, and minerals.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206" name="Group 18"/>
          <p:cNvGrpSpPr/>
          <p:nvPr/>
        </p:nvGrpSpPr>
        <p:grpSpPr>
          <a:xfrm rot="0">
            <a:off x="1552779" y="1308713"/>
            <a:ext cx="5960796" cy="858055"/>
            <a:chOff x="0" y="0"/>
            <a:chExt cx="7947728" cy="1144073"/>
          </a:xfrm>
        </p:grpSpPr>
        <p:sp>
          <p:nvSpPr>
            <p:cNvPr id="1048952" name="Freeform 19"/>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953" name="TextBox 20"/>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207" name=""/>
        <p:cNvGrpSpPr/>
        <p:nvPr/>
      </p:nvGrpSpPr>
      <p:grpSpPr>
        <a:xfrm>
          <a:off x="0" y="0"/>
          <a:ext cx="0" cy="0"/>
          <a:chOff x="0" y="0"/>
          <a:chExt cx="0" cy="0"/>
        </a:xfrm>
      </p:grpSpPr>
      <p:grpSp>
        <p:nvGrpSpPr>
          <p:cNvPr id="208" name="Group 2"/>
          <p:cNvGrpSpPr/>
          <p:nvPr/>
        </p:nvGrpSpPr>
        <p:grpSpPr>
          <a:xfrm rot="0">
            <a:off x="14144290" y="441584"/>
            <a:ext cx="7447276" cy="4468366"/>
            <a:chOff x="0" y="0"/>
            <a:chExt cx="9929701" cy="5957821"/>
          </a:xfrm>
        </p:grpSpPr>
        <p:sp>
          <p:nvSpPr>
            <p:cNvPr id="1048954" name="Freeform 3"/>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1"/>
              <a:stretch>
                <a:fillRect t="-33333" b="-33333"/>
              </a:stretch>
            </a:blipFill>
          </p:spPr>
        </p:sp>
      </p:grpSp>
      <p:grpSp>
        <p:nvGrpSpPr>
          <p:cNvPr id="209" name="Group 4"/>
          <p:cNvGrpSpPr/>
          <p:nvPr/>
        </p:nvGrpSpPr>
        <p:grpSpPr>
          <a:xfrm rot="0">
            <a:off x="6697014" y="5143500"/>
            <a:ext cx="7447276" cy="4468366"/>
            <a:chOff x="0" y="0"/>
            <a:chExt cx="9929701" cy="5957821"/>
          </a:xfrm>
        </p:grpSpPr>
        <p:sp>
          <p:nvSpPr>
            <p:cNvPr id="1048955" name="Freeform 5"/>
            <p:cNvSpPr/>
            <p:nvPr/>
          </p:nvSpPr>
          <p:spPr>
            <a:xfrm>
              <a:off x="0" y="0"/>
              <a:ext cx="9929749" cy="5957824"/>
            </a:xfrm>
            <a:custGeom>
              <a:avLst/>
              <a:gdLst/>
              <a:ahLst/>
              <a:cxnLst/>
              <a:rect l="l" t="t" r="r" b="b"/>
              <a:pathLst>
                <a:path w="9929749" h="5957824">
                  <a:moveTo>
                    <a:pt x="0" y="2978912"/>
                  </a:moveTo>
                  <a:cubicBezTo>
                    <a:pt x="0" y="1334516"/>
                    <a:pt x="1334516" y="0"/>
                    <a:pt x="2978912" y="0"/>
                  </a:cubicBezTo>
                  <a:lnTo>
                    <a:pt x="6950837" y="0"/>
                  </a:lnTo>
                  <a:cubicBezTo>
                    <a:pt x="8595106" y="0"/>
                    <a:pt x="9929749" y="1334516"/>
                    <a:pt x="9929749" y="2978912"/>
                  </a:cubicBezTo>
                  <a:cubicBezTo>
                    <a:pt x="9929749" y="4623308"/>
                    <a:pt x="8595106" y="5957824"/>
                    <a:pt x="6950837" y="5957824"/>
                  </a:cubicBezTo>
                  <a:lnTo>
                    <a:pt x="2978912" y="5957824"/>
                  </a:lnTo>
                  <a:cubicBezTo>
                    <a:pt x="1334516" y="5957824"/>
                    <a:pt x="0" y="4623308"/>
                    <a:pt x="0" y="2978912"/>
                  </a:cubicBezTo>
                  <a:close/>
                </a:path>
              </a:pathLst>
            </a:custGeom>
            <a:blipFill>
              <a:blip r:embed="rId2"/>
              <a:stretch>
                <a:fillRect t="-3191" b="-49839"/>
              </a:stretch>
            </a:blipFill>
          </p:spPr>
        </p:sp>
      </p:grpSp>
      <p:grpSp>
        <p:nvGrpSpPr>
          <p:cNvPr id="210" name="Group 6"/>
          <p:cNvGrpSpPr/>
          <p:nvPr/>
        </p:nvGrpSpPr>
        <p:grpSpPr>
          <a:xfrm rot="0">
            <a:off x="14580918" y="5143501"/>
            <a:ext cx="4468384" cy="4468365"/>
            <a:chOff x="0" y="0"/>
            <a:chExt cx="5957845" cy="5957820"/>
          </a:xfrm>
        </p:grpSpPr>
        <p:sp>
          <p:nvSpPr>
            <p:cNvPr id="1048956" name="Freeform 7"/>
            <p:cNvSpPr/>
            <p:nvPr/>
          </p:nvSpPr>
          <p:spPr>
            <a:xfrm>
              <a:off x="0" y="0"/>
              <a:ext cx="5957824" cy="5957824"/>
            </a:xfrm>
            <a:custGeom>
              <a:avLst/>
              <a:gdLst/>
              <a:ahLst/>
              <a:cxnLst/>
              <a:rect l="l" t="t" r="r" b="b"/>
              <a:pathLst>
                <a:path w="5957824" h="5957824">
                  <a:moveTo>
                    <a:pt x="5957824" y="2978912"/>
                  </a:moveTo>
                  <a:cubicBezTo>
                    <a:pt x="5957824" y="4624070"/>
                    <a:pt x="4624070" y="5957824"/>
                    <a:pt x="2978912" y="5957824"/>
                  </a:cubicBezTo>
                  <a:cubicBezTo>
                    <a:pt x="1333754" y="5957824"/>
                    <a:pt x="0" y="4624070"/>
                    <a:pt x="0" y="2978912"/>
                  </a:cubicBezTo>
                  <a:cubicBezTo>
                    <a:pt x="0" y="1333754"/>
                    <a:pt x="1333754" y="0"/>
                    <a:pt x="2978912" y="0"/>
                  </a:cubicBezTo>
                  <a:cubicBezTo>
                    <a:pt x="4624070" y="0"/>
                    <a:pt x="5957824" y="1333754"/>
                    <a:pt x="5957824" y="2978912"/>
                  </a:cubicBezTo>
                  <a:close/>
                </a:path>
              </a:pathLst>
            </a:custGeom>
            <a:blipFill>
              <a:blip r:embed="rId3"/>
              <a:stretch>
                <a:fillRect l="-15789" r="-15789"/>
              </a:stretch>
            </a:blipFill>
          </p:spPr>
        </p:sp>
      </p:grpSp>
      <p:grpSp>
        <p:nvGrpSpPr>
          <p:cNvPr id="211" name="Group 8"/>
          <p:cNvGrpSpPr/>
          <p:nvPr/>
        </p:nvGrpSpPr>
        <p:grpSpPr>
          <a:xfrm rot="0">
            <a:off x="9675906" y="529184"/>
            <a:ext cx="4293183" cy="4293165"/>
            <a:chOff x="0" y="0"/>
            <a:chExt cx="5724244" cy="5724220"/>
          </a:xfrm>
        </p:grpSpPr>
        <p:sp>
          <p:nvSpPr>
            <p:cNvPr id="1048957" name="Freeform 9"/>
            <p:cNvSpPr/>
            <p:nvPr/>
          </p:nvSpPr>
          <p:spPr>
            <a:xfrm>
              <a:off x="0" y="0"/>
              <a:ext cx="5724271" cy="5724271"/>
            </a:xfrm>
            <a:custGeom>
              <a:avLst/>
              <a:gdLst/>
              <a:ahLst/>
              <a:cxnLst/>
              <a:rect l="l" t="t" r="r" b="b"/>
              <a:pathLst>
                <a:path w="5724271" h="5724271">
                  <a:moveTo>
                    <a:pt x="5724271" y="2862199"/>
                  </a:moveTo>
                  <a:cubicBezTo>
                    <a:pt x="5724271" y="4442841"/>
                    <a:pt x="4442841" y="5724271"/>
                    <a:pt x="2862199" y="5724271"/>
                  </a:cubicBezTo>
                  <a:cubicBezTo>
                    <a:pt x="1281557" y="5724271"/>
                    <a:pt x="0" y="4442841"/>
                    <a:pt x="0" y="2862199"/>
                  </a:cubicBezTo>
                  <a:cubicBezTo>
                    <a:pt x="0" y="1281557"/>
                    <a:pt x="1281430" y="0"/>
                    <a:pt x="2862072" y="0"/>
                  </a:cubicBezTo>
                  <a:cubicBezTo>
                    <a:pt x="4442714" y="0"/>
                    <a:pt x="5724271" y="1281430"/>
                    <a:pt x="5724271" y="2862199"/>
                  </a:cubicBezTo>
                  <a:close/>
                </a:path>
              </a:pathLst>
            </a:custGeom>
            <a:blipFill>
              <a:blip r:embed="rId4"/>
              <a:stretch>
                <a:fillRect/>
              </a:stretch>
            </a:blipFill>
          </p:spPr>
        </p:sp>
      </p:grpSp>
      <p:grpSp>
        <p:nvGrpSpPr>
          <p:cNvPr id="212" name="Group 10"/>
          <p:cNvGrpSpPr/>
          <p:nvPr/>
        </p:nvGrpSpPr>
        <p:grpSpPr>
          <a:xfrm rot="0">
            <a:off x="493806" y="3328739"/>
            <a:ext cx="9182100" cy="1334404"/>
            <a:chOff x="0" y="0"/>
            <a:chExt cx="12242800" cy="1779205"/>
          </a:xfrm>
        </p:grpSpPr>
        <p:sp>
          <p:nvSpPr>
            <p:cNvPr id="1048958" name="Freeform 11"/>
            <p:cNvSpPr/>
            <p:nvPr/>
          </p:nvSpPr>
          <p:spPr>
            <a:xfrm>
              <a:off x="0" y="0"/>
              <a:ext cx="12242800" cy="1779205"/>
            </a:xfrm>
            <a:custGeom>
              <a:avLst/>
              <a:gdLst/>
              <a:ahLst/>
              <a:cxnLst/>
              <a:rect l="l" t="t" r="r" b="b"/>
              <a:pathLst>
                <a:path w="12242800" h="1779205">
                  <a:moveTo>
                    <a:pt x="0" y="0"/>
                  </a:moveTo>
                  <a:lnTo>
                    <a:pt x="12242800" y="0"/>
                  </a:lnTo>
                  <a:lnTo>
                    <a:pt x="12242800" y="1779205"/>
                  </a:lnTo>
                  <a:lnTo>
                    <a:pt x="0" y="1779205"/>
                  </a:lnTo>
                  <a:close/>
                </a:path>
              </a:pathLst>
            </a:custGeom>
            <a:solidFill>
              <a:srgbClr val="000000">
                <a:alpha val="0"/>
              </a:srgbClr>
            </a:solidFill>
          </p:spPr>
        </p:sp>
        <p:sp>
          <p:nvSpPr>
            <p:cNvPr id="1048959" name="TextBox 12"/>
            <p:cNvSpPr txBox="1"/>
            <p:nvPr/>
          </p:nvSpPr>
          <p:spPr>
            <a:xfrm>
              <a:off x="0" y="-285750"/>
              <a:ext cx="12242800" cy="2064955"/>
            </a:xfrm>
            <a:prstGeom prst="rect">
              <a:avLst/>
            </a:prstGeom>
          </p:spPr>
          <p:txBody>
            <a:bodyPr lIns="0" tIns="0" rIns="0" bIns="0" rtlCol="0" anchor="t"/>
            <a:p>
              <a:pPr algn="ctr">
                <a:lnSpc>
                  <a:spcPts val="11645"/>
                </a:lnSpc>
              </a:pPr>
              <a:r>
                <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sustainability</a:t>
              </a:r>
              <a:endParaRPr lang="en-US" sz="72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sp>
        <p:nvSpPr>
          <p:cNvPr id="1048960" name="Freeform 13"/>
          <p:cNvSpPr/>
          <p:nvPr/>
        </p:nvSpPr>
        <p:spPr>
          <a:xfrm>
            <a:off x="919099" y="857862"/>
            <a:ext cx="7690198" cy="1759758"/>
          </a:xfrm>
          <a:custGeom>
            <a:avLst/>
            <a:gdLst/>
            <a:ahLst/>
            <a:cxnLst/>
            <a:rect l="l" t="t" r="r" b="b"/>
            <a:pathLst>
              <a:path w="7690198" h="1759758">
                <a:moveTo>
                  <a:pt x="0" y="0"/>
                </a:moveTo>
                <a:lnTo>
                  <a:pt x="7690198" y="0"/>
                </a:lnTo>
                <a:lnTo>
                  <a:pt x="7690198" y="1759758"/>
                </a:lnTo>
                <a:lnTo>
                  <a:pt x="0" y="1759758"/>
                </a:lnTo>
                <a:lnTo>
                  <a:pt x="0" y="0"/>
                </a:lnTo>
                <a:close/>
              </a:path>
            </a:pathLst>
          </a:custGeom>
          <a:blipFill>
            <a:blip r:embed="rId5"/>
            <a:stretch>
              <a:fillRect/>
            </a:stretch>
          </a:blipFill>
        </p:spPr>
      </p:sp>
      <p:sp>
        <p:nvSpPr>
          <p:cNvPr id="1048961" name="Freeform 14"/>
          <p:cNvSpPr/>
          <p:nvPr/>
        </p:nvSpPr>
        <p:spPr>
          <a:xfrm>
            <a:off x="7800416"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6"/>
            <a:stretch>
              <a:fillRect/>
            </a:stretch>
          </a:blipFill>
        </p:spPr>
      </p:sp>
      <p:grpSp>
        <p:nvGrpSpPr>
          <p:cNvPr id="213" name="Group 15"/>
          <p:cNvGrpSpPr/>
          <p:nvPr/>
        </p:nvGrpSpPr>
        <p:grpSpPr>
          <a:xfrm rot="0">
            <a:off x="1552779" y="4789329"/>
            <a:ext cx="6771716" cy="1795363"/>
            <a:chOff x="0" y="0"/>
            <a:chExt cx="9028955" cy="2393817"/>
          </a:xfrm>
        </p:grpSpPr>
        <p:sp>
          <p:nvSpPr>
            <p:cNvPr id="1048962" name="Freeform 16"/>
            <p:cNvSpPr/>
            <p:nvPr/>
          </p:nvSpPr>
          <p:spPr>
            <a:xfrm>
              <a:off x="0" y="0"/>
              <a:ext cx="9028954" cy="2393817"/>
            </a:xfrm>
            <a:custGeom>
              <a:avLst/>
              <a:gdLst/>
              <a:ahLst/>
              <a:cxnLst/>
              <a:rect l="l" t="t" r="r" b="b"/>
              <a:pathLst>
                <a:path w="9028954" h="2393817">
                  <a:moveTo>
                    <a:pt x="0" y="0"/>
                  </a:moveTo>
                  <a:lnTo>
                    <a:pt x="9028954" y="0"/>
                  </a:lnTo>
                  <a:lnTo>
                    <a:pt x="9028954" y="2393817"/>
                  </a:lnTo>
                  <a:lnTo>
                    <a:pt x="0" y="2393817"/>
                  </a:lnTo>
                  <a:close/>
                </a:path>
              </a:pathLst>
            </a:custGeom>
            <a:solidFill>
              <a:srgbClr val="000000">
                <a:alpha val="0"/>
              </a:srgbClr>
            </a:solidFill>
          </p:spPr>
        </p:sp>
        <p:sp>
          <p:nvSpPr>
            <p:cNvPr id="1048963" name="TextBox 17"/>
            <p:cNvSpPr txBox="1"/>
            <p:nvPr/>
          </p:nvSpPr>
          <p:spPr>
            <a:xfrm>
              <a:off x="0" y="-47625"/>
              <a:ext cx="9028955" cy="2441442"/>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Strategies include;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Promoting resource efficiency</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Reducing consumption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a:p>
              <a:pPr marL="301625" lvl="1" indent="-150495" algn="l">
                <a:lnSpc>
                  <a:spcPts val="3500"/>
                </a:lnSpc>
                <a:buFont typeface="Arial" panose="020B0604020202020204"/>
                <a:buChar char="•"/>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 and developing renewable alternatives.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214" name="Group 18"/>
          <p:cNvGrpSpPr/>
          <p:nvPr/>
        </p:nvGrpSpPr>
        <p:grpSpPr>
          <a:xfrm rot="0">
            <a:off x="1552779" y="1308713"/>
            <a:ext cx="5960796" cy="858055"/>
            <a:chOff x="0" y="0"/>
            <a:chExt cx="7947728" cy="1144073"/>
          </a:xfrm>
        </p:grpSpPr>
        <p:sp>
          <p:nvSpPr>
            <p:cNvPr id="1048964" name="Freeform 19"/>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965" name="TextBox 20"/>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215" name=""/>
        <p:cNvGrpSpPr/>
        <p:nvPr/>
      </p:nvGrpSpPr>
      <p:grpSpPr>
        <a:xfrm>
          <a:off x="0" y="0"/>
          <a:ext cx="0" cy="0"/>
          <a:chOff x="0" y="0"/>
          <a:chExt cx="0" cy="0"/>
        </a:xfrm>
      </p:grpSpPr>
      <p:grpSp>
        <p:nvGrpSpPr>
          <p:cNvPr id="216" name="Group 2"/>
          <p:cNvGrpSpPr/>
          <p:nvPr/>
        </p:nvGrpSpPr>
        <p:grpSpPr>
          <a:xfrm rot="0">
            <a:off x="10244490" y="5433863"/>
            <a:ext cx="3458290" cy="6916581"/>
            <a:chOff x="0" y="0"/>
            <a:chExt cx="4611053" cy="9222108"/>
          </a:xfrm>
        </p:grpSpPr>
        <p:sp>
          <p:nvSpPr>
            <p:cNvPr id="1048966" name="Freeform 3"/>
            <p:cNvSpPr/>
            <p:nvPr/>
          </p:nvSpPr>
          <p:spPr>
            <a:xfrm>
              <a:off x="0" y="0"/>
              <a:ext cx="4611116" cy="9222105"/>
            </a:xfrm>
            <a:custGeom>
              <a:avLst/>
              <a:gdLst/>
              <a:ahLst/>
              <a:cxnLst/>
              <a:rect l="l" t="t" r="r" b="b"/>
              <a:pathLst>
                <a:path w="4611116" h="9222105">
                  <a:moveTo>
                    <a:pt x="2305558" y="9222105"/>
                  </a:moveTo>
                  <a:cubicBezTo>
                    <a:pt x="1032891" y="9222105"/>
                    <a:pt x="0" y="8189214"/>
                    <a:pt x="0" y="6916547"/>
                  </a:cubicBezTo>
                  <a:lnTo>
                    <a:pt x="0" y="2305558"/>
                  </a:lnTo>
                  <a:cubicBezTo>
                    <a:pt x="0" y="1032891"/>
                    <a:pt x="1032891" y="0"/>
                    <a:pt x="2305558" y="0"/>
                  </a:cubicBezTo>
                  <a:cubicBezTo>
                    <a:pt x="3578225" y="0"/>
                    <a:pt x="4611116" y="1032891"/>
                    <a:pt x="4611116" y="2305558"/>
                  </a:cubicBezTo>
                  <a:lnTo>
                    <a:pt x="4611116" y="6916547"/>
                  </a:lnTo>
                  <a:cubicBezTo>
                    <a:pt x="4611116" y="8189214"/>
                    <a:pt x="3578225" y="9222105"/>
                    <a:pt x="2305558" y="9222105"/>
                  </a:cubicBezTo>
                  <a:close/>
                </a:path>
              </a:pathLst>
            </a:custGeom>
            <a:blipFill>
              <a:blip r:embed="rId1"/>
              <a:stretch>
                <a:fillRect l="-50514" r="-50513"/>
              </a:stretch>
            </a:blipFill>
          </p:spPr>
        </p:sp>
      </p:grpSp>
      <p:grpSp>
        <p:nvGrpSpPr>
          <p:cNvPr id="217" name="Group 4"/>
          <p:cNvGrpSpPr/>
          <p:nvPr/>
        </p:nvGrpSpPr>
        <p:grpSpPr>
          <a:xfrm rot="0">
            <a:off x="10244490" y="-2063443"/>
            <a:ext cx="3458290" cy="6916581"/>
            <a:chOff x="0" y="0"/>
            <a:chExt cx="4611053" cy="9222108"/>
          </a:xfrm>
        </p:grpSpPr>
        <p:sp>
          <p:nvSpPr>
            <p:cNvPr id="1048967" name="Freeform 5"/>
            <p:cNvSpPr/>
            <p:nvPr/>
          </p:nvSpPr>
          <p:spPr>
            <a:xfrm>
              <a:off x="0" y="0"/>
              <a:ext cx="4611116" cy="9222105"/>
            </a:xfrm>
            <a:custGeom>
              <a:avLst/>
              <a:gdLst/>
              <a:ahLst/>
              <a:cxnLst/>
              <a:rect l="l" t="t" r="r" b="b"/>
              <a:pathLst>
                <a:path w="4611116" h="9222105">
                  <a:moveTo>
                    <a:pt x="2305558" y="9222105"/>
                  </a:moveTo>
                  <a:cubicBezTo>
                    <a:pt x="1032891" y="9222105"/>
                    <a:pt x="0" y="8189214"/>
                    <a:pt x="0" y="6916547"/>
                  </a:cubicBezTo>
                  <a:lnTo>
                    <a:pt x="0" y="2305558"/>
                  </a:lnTo>
                  <a:cubicBezTo>
                    <a:pt x="0" y="1032891"/>
                    <a:pt x="1032891" y="0"/>
                    <a:pt x="2305558" y="0"/>
                  </a:cubicBezTo>
                  <a:cubicBezTo>
                    <a:pt x="3578225" y="0"/>
                    <a:pt x="4611116" y="1032891"/>
                    <a:pt x="4611116" y="2305558"/>
                  </a:cubicBezTo>
                  <a:lnTo>
                    <a:pt x="4611116" y="6916547"/>
                  </a:lnTo>
                  <a:cubicBezTo>
                    <a:pt x="4611116" y="8189214"/>
                    <a:pt x="3578225" y="9222105"/>
                    <a:pt x="2305558" y="9222105"/>
                  </a:cubicBezTo>
                  <a:close/>
                </a:path>
              </a:pathLst>
            </a:custGeom>
            <a:blipFill>
              <a:blip r:embed="rId2"/>
              <a:stretch>
                <a:fillRect l="-83415" r="-83414"/>
              </a:stretch>
            </a:blipFill>
          </p:spPr>
        </p:sp>
      </p:grpSp>
      <p:grpSp>
        <p:nvGrpSpPr>
          <p:cNvPr id="218" name="Group 6"/>
          <p:cNvGrpSpPr/>
          <p:nvPr/>
        </p:nvGrpSpPr>
        <p:grpSpPr>
          <a:xfrm rot="0">
            <a:off x="14291842" y="-4027776"/>
            <a:ext cx="3458290" cy="6916581"/>
            <a:chOff x="0" y="0"/>
            <a:chExt cx="4611053" cy="9222108"/>
          </a:xfrm>
        </p:grpSpPr>
        <p:sp>
          <p:nvSpPr>
            <p:cNvPr id="1048968" name="Freeform 7"/>
            <p:cNvSpPr/>
            <p:nvPr/>
          </p:nvSpPr>
          <p:spPr>
            <a:xfrm>
              <a:off x="0" y="0"/>
              <a:ext cx="4611116" cy="9222105"/>
            </a:xfrm>
            <a:custGeom>
              <a:avLst/>
              <a:gdLst/>
              <a:ahLst/>
              <a:cxnLst/>
              <a:rect l="l" t="t" r="r" b="b"/>
              <a:pathLst>
                <a:path w="4611116" h="9222105">
                  <a:moveTo>
                    <a:pt x="2305558" y="9222105"/>
                  </a:moveTo>
                  <a:cubicBezTo>
                    <a:pt x="1032891" y="9222105"/>
                    <a:pt x="0" y="8189214"/>
                    <a:pt x="0" y="6916547"/>
                  </a:cubicBezTo>
                  <a:lnTo>
                    <a:pt x="0" y="2305558"/>
                  </a:lnTo>
                  <a:cubicBezTo>
                    <a:pt x="0" y="1032891"/>
                    <a:pt x="1032891" y="0"/>
                    <a:pt x="2305558" y="0"/>
                  </a:cubicBezTo>
                  <a:cubicBezTo>
                    <a:pt x="3578225" y="0"/>
                    <a:pt x="4611116" y="1032891"/>
                    <a:pt x="4611116" y="2305558"/>
                  </a:cubicBezTo>
                  <a:lnTo>
                    <a:pt x="4611116" y="6916547"/>
                  </a:lnTo>
                  <a:cubicBezTo>
                    <a:pt x="4611116" y="8189214"/>
                    <a:pt x="3578225" y="9222105"/>
                    <a:pt x="2305558" y="9222105"/>
                  </a:cubicBezTo>
                  <a:close/>
                </a:path>
              </a:pathLst>
            </a:custGeom>
            <a:blipFill>
              <a:blip r:embed="rId3"/>
              <a:stretch>
                <a:fillRect l="-99888" r="-99887"/>
              </a:stretch>
            </a:blipFill>
          </p:spPr>
        </p:sp>
      </p:grpSp>
      <p:grpSp>
        <p:nvGrpSpPr>
          <p:cNvPr id="219" name="Group 8"/>
          <p:cNvGrpSpPr/>
          <p:nvPr/>
        </p:nvGrpSpPr>
        <p:grpSpPr>
          <a:xfrm rot="0">
            <a:off x="14291842" y="3416044"/>
            <a:ext cx="3458290" cy="3458275"/>
            <a:chOff x="0" y="0"/>
            <a:chExt cx="4611053" cy="4611034"/>
          </a:xfrm>
        </p:grpSpPr>
        <p:sp>
          <p:nvSpPr>
            <p:cNvPr id="1048969" name="Freeform 9"/>
            <p:cNvSpPr/>
            <p:nvPr/>
          </p:nvSpPr>
          <p:spPr>
            <a:xfrm>
              <a:off x="0" y="0"/>
              <a:ext cx="4611116" cy="4610989"/>
            </a:xfrm>
            <a:custGeom>
              <a:avLst/>
              <a:gdLst/>
              <a:ahLst/>
              <a:cxnLst/>
              <a:rect l="l" t="t" r="r" b="b"/>
              <a:pathLst>
                <a:path w="4611116" h="4610989">
                  <a:moveTo>
                    <a:pt x="4611116" y="2305558"/>
                  </a:moveTo>
                  <a:cubicBezTo>
                    <a:pt x="4611116" y="3578860"/>
                    <a:pt x="3578860" y="4610989"/>
                    <a:pt x="2305558" y="4610989"/>
                  </a:cubicBezTo>
                  <a:cubicBezTo>
                    <a:pt x="1032256" y="4610989"/>
                    <a:pt x="0" y="3578733"/>
                    <a:pt x="0" y="2305558"/>
                  </a:cubicBezTo>
                  <a:cubicBezTo>
                    <a:pt x="0" y="1032383"/>
                    <a:pt x="1032256" y="0"/>
                    <a:pt x="2305558" y="0"/>
                  </a:cubicBezTo>
                  <a:cubicBezTo>
                    <a:pt x="3578860" y="0"/>
                    <a:pt x="4611116" y="1032256"/>
                    <a:pt x="4611116" y="2305558"/>
                  </a:cubicBezTo>
                  <a:close/>
                </a:path>
              </a:pathLst>
            </a:custGeom>
            <a:blipFill>
              <a:blip r:embed="rId4"/>
              <a:stretch>
                <a:fillRect t="-25269" r="1" b="-25270"/>
              </a:stretch>
            </a:blipFill>
          </p:spPr>
        </p:sp>
      </p:grpSp>
      <p:grpSp>
        <p:nvGrpSpPr>
          <p:cNvPr id="220" name="Group 10"/>
          <p:cNvGrpSpPr/>
          <p:nvPr/>
        </p:nvGrpSpPr>
        <p:grpSpPr>
          <a:xfrm rot="0">
            <a:off x="14291842" y="7398195"/>
            <a:ext cx="3458290" cy="6916581"/>
            <a:chOff x="0" y="0"/>
            <a:chExt cx="4611053" cy="9222108"/>
          </a:xfrm>
        </p:grpSpPr>
        <p:sp>
          <p:nvSpPr>
            <p:cNvPr id="1048970" name="Freeform 11"/>
            <p:cNvSpPr/>
            <p:nvPr/>
          </p:nvSpPr>
          <p:spPr>
            <a:xfrm>
              <a:off x="0" y="0"/>
              <a:ext cx="4611116" cy="9222105"/>
            </a:xfrm>
            <a:custGeom>
              <a:avLst/>
              <a:gdLst/>
              <a:ahLst/>
              <a:cxnLst/>
              <a:rect l="l" t="t" r="r" b="b"/>
              <a:pathLst>
                <a:path w="4611116" h="9222105">
                  <a:moveTo>
                    <a:pt x="2305558" y="9222105"/>
                  </a:moveTo>
                  <a:cubicBezTo>
                    <a:pt x="1032891" y="9222105"/>
                    <a:pt x="0" y="8189214"/>
                    <a:pt x="0" y="6916547"/>
                  </a:cubicBezTo>
                  <a:lnTo>
                    <a:pt x="0" y="2305558"/>
                  </a:lnTo>
                  <a:cubicBezTo>
                    <a:pt x="0" y="1032891"/>
                    <a:pt x="1032891" y="0"/>
                    <a:pt x="2305558" y="0"/>
                  </a:cubicBezTo>
                  <a:cubicBezTo>
                    <a:pt x="3578225" y="0"/>
                    <a:pt x="4611116" y="1032891"/>
                    <a:pt x="4611116" y="2305558"/>
                  </a:cubicBezTo>
                  <a:lnTo>
                    <a:pt x="4611116" y="6916547"/>
                  </a:lnTo>
                  <a:cubicBezTo>
                    <a:pt x="4611116" y="8189214"/>
                    <a:pt x="3578225" y="9222105"/>
                    <a:pt x="2305558" y="9222105"/>
                  </a:cubicBezTo>
                  <a:close/>
                </a:path>
              </a:pathLst>
            </a:custGeom>
            <a:blipFill>
              <a:blip r:embed="rId5"/>
              <a:stretch>
                <a:fillRect l="-100044" r="-100042"/>
              </a:stretch>
            </a:blipFill>
          </p:spPr>
        </p:sp>
      </p:grpSp>
      <p:grpSp>
        <p:nvGrpSpPr>
          <p:cNvPr id="221" name="Group 12"/>
          <p:cNvGrpSpPr/>
          <p:nvPr/>
        </p:nvGrpSpPr>
        <p:grpSpPr>
          <a:xfrm rot="0">
            <a:off x="1435970" y="1480597"/>
            <a:ext cx="6083956" cy="479324"/>
            <a:chOff x="0" y="0"/>
            <a:chExt cx="8111941" cy="639099"/>
          </a:xfrm>
        </p:grpSpPr>
        <p:sp>
          <p:nvSpPr>
            <p:cNvPr id="1048971" name="Freeform 13"/>
            <p:cNvSpPr/>
            <p:nvPr/>
          </p:nvSpPr>
          <p:spPr>
            <a:xfrm>
              <a:off x="0" y="0"/>
              <a:ext cx="8111941" cy="639099"/>
            </a:xfrm>
            <a:custGeom>
              <a:avLst/>
              <a:gdLst/>
              <a:ahLst/>
              <a:cxnLst/>
              <a:rect l="l" t="t" r="r" b="b"/>
              <a:pathLst>
                <a:path w="8111941" h="639099">
                  <a:moveTo>
                    <a:pt x="0" y="0"/>
                  </a:moveTo>
                  <a:lnTo>
                    <a:pt x="8111941" y="0"/>
                  </a:lnTo>
                  <a:lnTo>
                    <a:pt x="8111941" y="639099"/>
                  </a:lnTo>
                  <a:lnTo>
                    <a:pt x="0" y="639099"/>
                  </a:lnTo>
                  <a:close/>
                </a:path>
              </a:pathLst>
            </a:custGeom>
            <a:solidFill>
              <a:srgbClr val="000000">
                <a:alpha val="0"/>
              </a:srgbClr>
            </a:solidFill>
          </p:spPr>
        </p:sp>
        <p:sp>
          <p:nvSpPr>
            <p:cNvPr id="1048972" name="TextBox 14"/>
            <p:cNvSpPr txBox="1"/>
            <p:nvPr/>
          </p:nvSpPr>
          <p:spPr>
            <a:xfrm>
              <a:off x="0" y="-57150"/>
              <a:ext cx="8111941" cy="696249"/>
            </a:xfrm>
            <a:prstGeom prst="rect">
              <a:avLst/>
            </a:prstGeom>
          </p:spPr>
          <p:txBody>
            <a:bodyPr lIns="0" tIns="0" rIns="0" bIns="0" rtlCol="0" anchor="t"/>
            <a:p>
              <a:pPr algn="ctr">
                <a:lnSpc>
                  <a:spcPts val="3820"/>
                </a:lnSpc>
              </a:pPr>
              <a:r>
                <a:rPr lang="en-US" sz="2730" b="1">
                  <a:solidFill>
                    <a:srgbClr val="14241F"/>
                  </a:solidFill>
                  <a:latin typeface="TS Arabic Bebas Neue Pro Bold" panose="00000800000000000000"/>
                  <a:ea typeface="TS Arabic Bebas Neue Pro Bold" panose="00000800000000000000"/>
                  <a:cs typeface="TS Arabic Bebas Neue Pro Bold" panose="00000800000000000000"/>
                  <a:sym typeface="TS Arabic Bebas Neue Pro Bold" panose="00000800000000000000"/>
                </a:rPr>
                <a:t>Human Impacts on Earth Systems</a:t>
              </a:r>
              <a:endParaRPr lang="en-US" sz="2730" b="1">
                <a:solidFill>
                  <a:srgbClr val="14241F"/>
                </a:solidFill>
                <a:latin typeface="TS Arabic Bebas Neue Pro Bold" panose="00000800000000000000"/>
                <a:ea typeface="TS Arabic Bebas Neue Pro Bold" panose="00000800000000000000"/>
                <a:cs typeface="TS Arabic Bebas Neue Pro Bold" panose="00000800000000000000"/>
                <a:sym typeface="TS Arabic Bebas Neue Pro Bold" panose="00000800000000000000"/>
              </a:endParaRPr>
            </a:p>
          </p:txBody>
        </p:sp>
      </p:grpSp>
      <p:grpSp>
        <p:nvGrpSpPr>
          <p:cNvPr id="222" name="Group 15"/>
          <p:cNvGrpSpPr/>
          <p:nvPr/>
        </p:nvGrpSpPr>
        <p:grpSpPr>
          <a:xfrm rot="0">
            <a:off x="1323975" y="1758359"/>
            <a:ext cx="8625240" cy="5328169"/>
            <a:chOff x="0" y="0"/>
            <a:chExt cx="11500320" cy="7104225"/>
          </a:xfrm>
        </p:grpSpPr>
        <p:sp>
          <p:nvSpPr>
            <p:cNvPr id="1048973" name="Freeform 16"/>
            <p:cNvSpPr/>
            <p:nvPr/>
          </p:nvSpPr>
          <p:spPr>
            <a:xfrm>
              <a:off x="0" y="0"/>
              <a:ext cx="11500320" cy="7104225"/>
            </a:xfrm>
            <a:custGeom>
              <a:avLst/>
              <a:gdLst/>
              <a:ahLst/>
              <a:cxnLst/>
              <a:rect l="l" t="t" r="r" b="b"/>
              <a:pathLst>
                <a:path w="11500320" h="7104225">
                  <a:moveTo>
                    <a:pt x="0" y="0"/>
                  </a:moveTo>
                  <a:lnTo>
                    <a:pt x="11500320" y="0"/>
                  </a:lnTo>
                  <a:lnTo>
                    <a:pt x="11500320" y="7104225"/>
                  </a:lnTo>
                  <a:lnTo>
                    <a:pt x="0" y="7104225"/>
                  </a:lnTo>
                  <a:close/>
                </a:path>
              </a:pathLst>
            </a:custGeom>
            <a:solidFill>
              <a:srgbClr val="000000">
                <a:alpha val="0"/>
              </a:srgbClr>
            </a:solidFill>
          </p:spPr>
        </p:sp>
        <p:sp>
          <p:nvSpPr>
            <p:cNvPr id="1048974" name="TextBox 17"/>
            <p:cNvSpPr txBox="1"/>
            <p:nvPr/>
          </p:nvSpPr>
          <p:spPr>
            <a:xfrm>
              <a:off x="0" y="123825"/>
              <a:ext cx="11500320" cy="6980400"/>
            </a:xfrm>
            <a:prstGeom prst="rect">
              <a:avLst/>
            </a:prstGeom>
          </p:spPr>
          <p:txBody>
            <a:bodyPr lIns="0" tIns="0" rIns="0" bIns="0" rtlCol="0" anchor="t"/>
            <a:p>
              <a:pPr algn="l">
                <a:lnSpc>
                  <a:spcPts val="13895"/>
                </a:lnSpc>
              </a:pPr>
              <a:r>
                <a:rPr lang="en-US" sz="1275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THANK YOU FOR  LISTENING.</a:t>
              </a:r>
              <a:endParaRPr lang="en-US" sz="1275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sp>
        <p:nvSpPr>
          <p:cNvPr id="1048975" name="Freeform 19"/>
          <p:cNvSpPr/>
          <p:nvPr/>
        </p:nvSpPr>
        <p:spPr>
          <a:xfrm>
            <a:off x="1059180" y="8245475"/>
            <a:ext cx="8625205" cy="646430"/>
          </a:xfrm>
          <a:custGeom>
            <a:avLst/>
            <a:gdLst/>
            <a:ahLst/>
            <a:cxnLst/>
            <a:rect l="l" t="t" r="r" b="b"/>
            <a:pathLst>
              <a:path w="11500320" h="861817">
                <a:moveTo>
                  <a:pt x="0" y="0"/>
                </a:moveTo>
                <a:lnTo>
                  <a:pt x="11500320" y="0"/>
                </a:lnTo>
                <a:lnTo>
                  <a:pt x="11500320" y="861817"/>
                </a:lnTo>
                <a:lnTo>
                  <a:pt x="0" y="861817"/>
                </a:lnTo>
                <a:close/>
              </a:path>
            </a:pathLst>
          </a:custGeom>
          <a:solidFill>
            <a:srgbClr val="000000">
              <a:alpha val="0"/>
            </a:srgbClr>
          </a:solid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65" name=""/>
        <p:cNvGrpSpPr/>
        <p:nvPr/>
      </p:nvGrpSpPr>
      <p:grpSpPr>
        <a:xfrm>
          <a:off x="0" y="0"/>
          <a:ext cx="0" cy="0"/>
          <a:chOff x="0" y="0"/>
          <a:chExt cx="0" cy="0"/>
        </a:xfrm>
      </p:grpSpPr>
      <p:sp>
        <p:nvSpPr>
          <p:cNvPr id="1048617" name="Freeform 2"/>
          <p:cNvSpPr/>
          <p:nvPr/>
        </p:nvSpPr>
        <p:spPr>
          <a:xfrm>
            <a:off x="3145644" y="2774533"/>
            <a:ext cx="7690198" cy="1070138"/>
          </a:xfrm>
          <a:custGeom>
            <a:avLst/>
            <a:gdLst/>
            <a:ahLst/>
            <a:cxnLst/>
            <a:rect l="l" t="t" r="r" b="b"/>
            <a:pathLst>
              <a:path w="7690198" h="1070138">
                <a:moveTo>
                  <a:pt x="0" y="0"/>
                </a:moveTo>
                <a:lnTo>
                  <a:pt x="7690198" y="0"/>
                </a:lnTo>
                <a:lnTo>
                  <a:pt x="7690198" y="1070138"/>
                </a:lnTo>
                <a:lnTo>
                  <a:pt x="0" y="1070138"/>
                </a:lnTo>
                <a:lnTo>
                  <a:pt x="0" y="0"/>
                </a:lnTo>
                <a:close/>
              </a:path>
            </a:pathLst>
          </a:custGeom>
          <a:blipFill>
            <a:blip r:embed="rId1"/>
            <a:stretch>
              <a:fillRect/>
            </a:stretch>
          </a:blipFill>
        </p:spPr>
      </p:sp>
      <p:sp>
        <p:nvSpPr>
          <p:cNvPr id="1048618" name="Freeform 3"/>
          <p:cNvSpPr/>
          <p:nvPr/>
        </p:nvSpPr>
        <p:spPr>
          <a:xfrm>
            <a:off x="9693565" y="3047562"/>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66" name="Group 4"/>
          <p:cNvGrpSpPr/>
          <p:nvPr/>
        </p:nvGrpSpPr>
        <p:grpSpPr>
          <a:xfrm rot="0">
            <a:off x="3732769" y="3104994"/>
            <a:ext cx="5960796" cy="409215"/>
            <a:chOff x="0" y="0"/>
            <a:chExt cx="7947728" cy="545620"/>
          </a:xfrm>
        </p:grpSpPr>
        <p:sp>
          <p:nvSpPr>
            <p:cNvPr id="1048619" name="Freeform 5"/>
            <p:cNvSpPr/>
            <p:nvPr/>
          </p:nvSpPr>
          <p:spPr>
            <a:xfrm>
              <a:off x="0" y="0"/>
              <a:ext cx="7947728" cy="545620"/>
            </a:xfrm>
            <a:custGeom>
              <a:avLst/>
              <a:gdLst/>
              <a:ahLst/>
              <a:cxnLst/>
              <a:rect l="l" t="t" r="r" b="b"/>
              <a:pathLst>
                <a:path w="7947728" h="545620">
                  <a:moveTo>
                    <a:pt x="0" y="0"/>
                  </a:moveTo>
                  <a:lnTo>
                    <a:pt x="7947728" y="0"/>
                  </a:lnTo>
                  <a:lnTo>
                    <a:pt x="7947728" y="545620"/>
                  </a:lnTo>
                  <a:lnTo>
                    <a:pt x="0" y="545620"/>
                  </a:lnTo>
                  <a:close/>
                </a:path>
              </a:pathLst>
            </a:custGeom>
            <a:solidFill>
              <a:srgbClr val="000000">
                <a:alpha val="0"/>
              </a:srgbClr>
            </a:solidFill>
          </p:spPr>
        </p:sp>
        <p:sp>
          <p:nvSpPr>
            <p:cNvPr id="1048620" name="TextBox 6"/>
            <p:cNvSpPr txBox="1"/>
            <p:nvPr/>
          </p:nvSpPr>
          <p:spPr>
            <a:xfrm>
              <a:off x="0" y="-95250"/>
              <a:ext cx="7947728" cy="640870"/>
            </a:xfrm>
            <a:prstGeom prst="rect">
              <a:avLst/>
            </a:prstGeom>
          </p:spPr>
          <p:txBody>
            <a:bodyPr lIns="0" tIns="0" rIns="0" bIns="0" rtlCol="0" anchor="t"/>
            <a:p>
              <a:pPr algn="ctr">
                <a:lnSpc>
                  <a:spcPts val="3500"/>
                </a:lnSpc>
              </a:pPr>
              <a:r>
                <a:rPr lang="en-US" sz="2500" b="1">
                  <a:solidFill>
                    <a:srgbClr val="14241F"/>
                  </a:solidFill>
                  <a:latin typeface="Arial Bold" panose="020B0802020202020204"/>
                  <a:ea typeface="Arial Bold" panose="020B0802020202020204"/>
                  <a:cs typeface="Arial Bold" panose="020B0802020202020204"/>
                  <a:sym typeface="Arial Bold" panose="020B0802020202020204"/>
                </a:rPr>
                <a:t>What is an environmental problem?</a:t>
              </a:r>
              <a:endParaRPr lang="en-US" sz="25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grpSp>
        <p:nvGrpSpPr>
          <p:cNvPr id="67" name="Group 7"/>
          <p:cNvGrpSpPr/>
          <p:nvPr/>
        </p:nvGrpSpPr>
        <p:grpSpPr>
          <a:xfrm rot="0">
            <a:off x="1651978" y="4402115"/>
            <a:ext cx="10677531" cy="2244204"/>
            <a:chOff x="0" y="0"/>
            <a:chExt cx="14236708" cy="2992272"/>
          </a:xfrm>
        </p:grpSpPr>
        <p:sp>
          <p:nvSpPr>
            <p:cNvPr id="1048621" name="Freeform 8"/>
            <p:cNvSpPr/>
            <p:nvPr/>
          </p:nvSpPr>
          <p:spPr>
            <a:xfrm>
              <a:off x="0" y="0"/>
              <a:ext cx="14236708" cy="2992272"/>
            </a:xfrm>
            <a:custGeom>
              <a:avLst/>
              <a:gdLst/>
              <a:ahLst/>
              <a:cxnLst/>
              <a:rect l="l" t="t" r="r" b="b"/>
              <a:pathLst>
                <a:path w="14236708" h="2992272">
                  <a:moveTo>
                    <a:pt x="0" y="0"/>
                  </a:moveTo>
                  <a:lnTo>
                    <a:pt x="14236708" y="0"/>
                  </a:lnTo>
                  <a:lnTo>
                    <a:pt x="14236708" y="2992272"/>
                  </a:lnTo>
                  <a:lnTo>
                    <a:pt x="0" y="2992272"/>
                  </a:lnTo>
                  <a:close/>
                </a:path>
              </a:pathLst>
            </a:custGeom>
            <a:solidFill>
              <a:srgbClr val="000000">
                <a:alpha val="0"/>
              </a:srgbClr>
            </a:solidFill>
          </p:spPr>
        </p:sp>
        <p:sp>
          <p:nvSpPr>
            <p:cNvPr id="1048622" name="TextBox 9"/>
            <p:cNvSpPr txBox="1"/>
            <p:nvPr/>
          </p:nvSpPr>
          <p:spPr>
            <a:xfrm>
              <a:off x="0" y="-47625"/>
              <a:ext cx="14236708" cy="3039897"/>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An environmental problem arises when human activities disrupt natural processes, leading to adverse effects on ecosystems and human well-being. These problems often stem from unsustainable practices that degrade the environment’s ability to provide essential resources and services.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623" name="Freeform 10"/>
          <p:cNvSpPr/>
          <p:nvPr/>
        </p:nvSpPr>
        <p:spPr>
          <a:xfrm>
            <a:off x="12780021" y="7277100"/>
            <a:ext cx="4464039" cy="3429000"/>
          </a:xfrm>
          <a:custGeom>
            <a:avLst/>
            <a:gdLst/>
            <a:ahLst/>
            <a:cxnLst/>
            <a:rect l="l" t="t" r="r" b="b"/>
            <a:pathLst>
              <a:path w="4464039" h="3429000">
                <a:moveTo>
                  <a:pt x="0" y="0"/>
                </a:moveTo>
                <a:lnTo>
                  <a:pt x="4464039" y="0"/>
                </a:lnTo>
                <a:lnTo>
                  <a:pt x="4464039" y="3429000"/>
                </a:lnTo>
                <a:lnTo>
                  <a:pt x="0" y="3429000"/>
                </a:lnTo>
                <a:lnTo>
                  <a:pt x="0" y="0"/>
                </a:lnTo>
                <a:close/>
              </a:path>
            </a:pathLst>
          </a:custGeom>
          <a:blipFill>
            <a:blip r:embed="rId3"/>
            <a:stretch>
              <a:fillRect t="-15485" r="-2792" b="-18334"/>
            </a:stretch>
          </a:blipFill>
        </p:spPr>
      </p:sp>
      <p:sp>
        <p:nvSpPr>
          <p:cNvPr id="1048624" name="Freeform 11"/>
          <p:cNvSpPr/>
          <p:nvPr/>
        </p:nvSpPr>
        <p:spPr>
          <a:xfrm>
            <a:off x="12739518" y="-266700"/>
            <a:ext cx="4500563" cy="7391400"/>
          </a:xfrm>
          <a:custGeom>
            <a:avLst/>
            <a:gdLst/>
            <a:ahLst/>
            <a:cxnLst/>
            <a:rect l="l" t="t" r="r" b="b"/>
            <a:pathLst>
              <a:path w="4500563" h="7391400">
                <a:moveTo>
                  <a:pt x="0" y="0"/>
                </a:moveTo>
                <a:lnTo>
                  <a:pt x="4500563" y="0"/>
                </a:lnTo>
                <a:lnTo>
                  <a:pt x="4500563" y="7391400"/>
                </a:lnTo>
                <a:lnTo>
                  <a:pt x="0" y="7391400"/>
                </a:lnTo>
                <a:lnTo>
                  <a:pt x="0" y="0"/>
                </a:lnTo>
                <a:close/>
              </a:path>
            </a:pathLst>
          </a:custGeom>
          <a:blipFill>
            <a:blip r:embed="rId4"/>
            <a:stretch>
              <a:fillRect b="-8247"/>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68" name=""/>
        <p:cNvGrpSpPr/>
        <p:nvPr/>
      </p:nvGrpSpPr>
      <p:grpSpPr>
        <a:xfrm>
          <a:off x="0" y="0"/>
          <a:ext cx="0" cy="0"/>
          <a:chOff x="0" y="0"/>
          <a:chExt cx="0" cy="0"/>
        </a:xfrm>
      </p:grpSpPr>
      <p:sp>
        <p:nvSpPr>
          <p:cNvPr id="1048625" name="Freeform 2"/>
          <p:cNvSpPr/>
          <p:nvPr/>
        </p:nvSpPr>
        <p:spPr>
          <a:xfrm>
            <a:off x="8144750" y="2766870"/>
            <a:ext cx="7690198" cy="1070138"/>
          </a:xfrm>
          <a:custGeom>
            <a:avLst/>
            <a:gdLst/>
            <a:ahLst/>
            <a:cxnLst/>
            <a:rect l="l" t="t" r="r" b="b"/>
            <a:pathLst>
              <a:path w="7690198" h="1070138">
                <a:moveTo>
                  <a:pt x="0" y="0"/>
                </a:moveTo>
                <a:lnTo>
                  <a:pt x="7690198" y="0"/>
                </a:lnTo>
                <a:lnTo>
                  <a:pt x="7690198" y="1070138"/>
                </a:lnTo>
                <a:lnTo>
                  <a:pt x="0" y="1070138"/>
                </a:lnTo>
                <a:lnTo>
                  <a:pt x="0" y="0"/>
                </a:lnTo>
                <a:close/>
              </a:path>
            </a:pathLst>
          </a:custGeom>
          <a:blipFill>
            <a:blip r:embed="rId1"/>
            <a:stretch>
              <a:fillRect/>
            </a:stretch>
          </a:blipFill>
        </p:spPr>
      </p:sp>
      <p:sp>
        <p:nvSpPr>
          <p:cNvPr id="1048626" name="Freeform 3"/>
          <p:cNvSpPr/>
          <p:nvPr/>
        </p:nvSpPr>
        <p:spPr>
          <a:xfrm>
            <a:off x="14992074" y="3009900"/>
            <a:ext cx="441143" cy="524079"/>
          </a:xfrm>
          <a:custGeom>
            <a:avLst/>
            <a:gdLst/>
            <a:ahLst/>
            <a:cxnLst/>
            <a:rect l="l" t="t" r="r" b="b"/>
            <a:pathLst>
              <a:path w="441143" h="524079">
                <a:moveTo>
                  <a:pt x="0" y="0"/>
                </a:moveTo>
                <a:lnTo>
                  <a:pt x="441143" y="0"/>
                </a:lnTo>
                <a:lnTo>
                  <a:pt x="441143" y="524079"/>
                </a:lnTo>
                <a:lnTo>
                  <a:pt x="0" y="524079"/>
                </a:lnTo>
                <a:lnTo>
                  <a:pt x="0" y="0"/>
                </a:lnTo>
                <a:close/>
              </a:path>
            </a:pathLst>
          </a:custGeom>
          <a:blipFill>
            <a:blip r:embed="rId2"/>
            <a:stretch>
              <a:fillRect l="-9400" r="-9400"/>
            </a:stretch>
          </a:blipFill>
        </p:spPr>
      </p:sp>
      <p:grpSp>
        <p:nvGrpSpPr>
          <p:cNvPr id="69" name="Group 4"/>
          <p:cNvGrpSpPr/>
          <p:nvPr/>
        </p:nvGrpSpPr>
        <p:grpSpPr>
          <a:xfrm rot="0">
            <a:off x="8720271" y="3085138"/>
            <a:ext cx="5960796" cy="448841"/>
            <a:chOff x="0" y="0"/>
            <a:chExt cx="7947728" cy="598455"/>
          </a:xfrm>
        </p:grpSpPr>
        <p:sp>
          <p:nvSpPr>
            <p:cNvPr id="1048627" name="Freeform 5"/>
            <p:cNvSpPr/>
            <p:nvPr/>
          </p:nvSpPr>
          <p:spPr>
            <a:xfrm>
              <a:off x="0" y="0"/>
              <a:ext cx="7947728" cy="598455"/>
            </a:xfrm>
            <a:custGeom>
              <a:avLst/>
              <a:gdLst/>
              <a:ahLst/>
              <a:cxnLst/>
              <a:rect l="l" t="t" r="r" b="b"/>
              <a:pathLst>
                <a:path w="7947728" h="598455">
                  <a:moveTo>
                    <a:pt x="0" y="0"/>
                  </a:moveTo>
                  <a:lnTo>
                    <a:pt x="7947728" y="0"/>
                  </a:lnTo>
                  <a:lnTo>
                    <a:pt x="7947728" y="598455"/>
                  </a:lnTo>
                  <a:lnTo>
                    <a:pt x="0" y="598455"/>
                  </a:lnTo>
                  <a:close/>
                </a:path>
              </a:pathLst>
            </a:custGeom>
            <a:solidFill>
              <a:srgbClr val="000000">
                <a:alpha val="0"/>
              </a:srgbClr>
            </a:solidFill>
          </p:spPr>
        </p:sp>
        <p:sp>
          <p:nvSpPr>
            <p:cNvPr id="1048628" name="TextBox 6"/>
            <p:cNvSpPr txBox="1"/>
            <p:nvPr/>
          </p:nvSpPr>
          <p:spPr>
            <a:xfrm>
              <a:off x="0" y="-95250"/>
              <a:ext cx="7947728" cy="693705"/>
            </a:xfrm>
            <a:prstGeom prst="rect">
              <a:avLst/>
            </a:prstGeom>
          </p:spPr>
          <p:txBody>
            <a:bodyPr lIns="0" tIns="0" rIns="0" bIns="0" rtlCol="0" anchor="t"/>
            <a:p>
              <a:pPr algn="ctr">
                <a:lnSpc>
                  <a:spcPts val="3500"/>
                </a:lnSpc>
              </a:pPr>
              <a:r>
                <a:rPr lang="en-US" sz="2500" b="1">
                  <a:solidFill>
                    <a:srgbClr val="14241F"/>
                  </a:solidFill>
                  <a:latin typeface="Arial Bold" panose="020B0802020202020204"/>
                  <a:ea typeface="Arial Bold" panose="020B0802020202020204"/>
                  <a:cs typeface="Arial Bold" panose="020B0802020202020204"/>
                  <a:sym typeface="Arial Bold" panose="020B0802020202020204"/>
                </a:rPr>
                <a:t>What causes environmental problem?</a:t>
              </a:r>
              <a:endParaRPr lang="en-US" sz="25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grpSp>
        <p:nvGrpSpPr>
          <p:cNvPr id="70" name="Group 7"/>
          <p:cNvGrpSpPr/>
          <p:nvPr/>
        </p:nvGrpSpPr>
        <p:grpSpPr>
          <a:xfrm rot="0">
            <a:off x="6651083" y="4265631"/>
            <a:ext cx="10677531" cy="1755737"/>
            <a:chOff x="0" y="0"/>
            <a:chExt cx="14236708" cy="2340983"/>
          </a:xfrm>
        </p:grpSpPr>
        <p:sp>
          <p:nvSpPr>
            <p:cNvPr id="1048629" name="Freeform 8"/>
            <p:cNvSpPr/>
            <p:nvPr/>
          </p:nvSpPr>
          <p:spPr>
            <a:xfrm>
              <a:off x="0" y="0"/>
              <a:ext cx="14236708" cy="2340983"/>
            </a:xfrm>
            <a:custGeom>
              <a:avLst/>
              <a:gdLst/>
              <a:ahLst/>
              <a:cxnLst/>
              <a:rect l="l" t="t" r="r" b="b"/>
              <a:pathLst>
                <a:path w="14236708" h="2340983">
                  <a:moveTo>
                    <a:pt x="0" y="0"/>
                  </a:moveTo>
                  <a:lnTo>
                    <a:pt x="14236708" y="0"/>
                  </a:lnTo>
                  <a:lnTo>
                    <a:pt x="14236708" y="2340983"/>
                  </a:lnTo>
                  <a:lnTo>
                    <a:pt x="0" y="2340983"/>
                  </a:lnTo>
                  <a:close/>
                </a:path>
              </a:pathLst>
            </a:custGeom>
            <a:solidFill>
              <a:srgbClr val="000000">
                <a:alpha val="0"/>
              </a:srgbClr>
            </a:solidFill>
          </p:spPr>
        </p:sp>
        <p:sp>
          <p:nvSpPr>
            <p:cNvPr id="1048630" name="TextBox 9"/>
            <p:cNvSpPr txBox="1"/>
            <p:nvPr/>
          </p:nvSpPr>
          <p:spPr>
            <a:xfrm>
              <a:off x="0" y="-47625"/>
              <a:ext cx="14236708" cy="2388608"/>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Human activities (pollution, deforestation, overconsumption) and natural factors (climate change, natural disasters) disrupt the balance of the environment, leading to harmful changes and damage to the air, water, land and living organisms.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631" name="Freeform 10"/>
          <p:cNvSpPr/>
          <p:nvPr/>
        </p:nvSpPr>
        <p:spPr>
          <a:xfrm>
            <a:off x="781202" y="-495300"/>
            <a:ext cx="4492752" cy="7010400"/>
          </a:xfrm>
          <a:custGeom>
            <a:avLst/>
            <a:gdLst/>
            <a:ahLst/>
            <a:cxnLst/>
            <a:rect l="l" t="t" r="r" b="b"/>
            <a:pathLst>
              <a:path w="4492752" h="7010400">
                <a:moveTo>
                  <a:pt x="0" y="0"/>
                </a:moveTo>
                <a:lnTo>
                  <a:pt x="4492752" y="0"/>
                </a:lnTo>
                <a:lnTo>
                  <a:pt x="4492752" y="7010400"/>
                </a:lnTo>
                <a:lnTo>
                  <a:pt x="0" y="7010400"/>
                </a:lnTo>
                <a:lnTo>
                  <a:pt x="0" y="0"/>
                </a:lnTo>
                <a:close/>
              </a:path>
            </a:pathLst>
          </a:custGeom>
          <a:blipFill>
            <a:blip r:embed="rId3"/>
            <a:stretch>
              <a:fillRect r="-34328" b="-7609"/>
            </a:stretch>
          </a:blipFill>
        </p:spPr>
      </p:sp>
      <p:sp>
        <p:nvSpPr>
          <p:cNvPr id="1048632" name="Freeform 11"/>
          <p:cNvSpPr/>
          <p:nvPr/>
        </p:nvSpPr>
        <p:spPr>
          <a:xfrm>
            <a:off x="784860" y="6781872"/>
            <a:ext cx="4528312" cy="4267199"/>
          </a:xfrm>
          <a:custGeom>
            <a:avLst/>
            <a:gdLst/>
            <a:ahLst/>
            <a:cxnLst/>
            <a:rect l="l" t="t" r="r" b="b"/>
            <a:pathLst>
              <a:path w="4528312" h="4267199">
                <a:moveTo>
                  <a:pt x="0" y="0"/>
                </a:moveTo>
                <a:lnTo>
                  <a:pt x="4528312" y="0"/>
                </a:lnTo>
                <a:lnTo>
                  <a:pt x="4528312" y="4267199"/>
                </a:lnTo>
                <a:lnTo>
                  <a:pt x="0" y="4267199"/>
                </a:lnTo>
                <a:lnTo>
                  <a:pt x="0" y="0"/>
                </a:lnTo>
                <a:close/>
              </a:path>
            </a:pathLst>
          </a:custGeom>
          <a:blipFill>
            <a:blip r:embed="rId4"/>
            <a:stretch>
              <a:fillRect t="-3059" b="-3059"/>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71" name=""/>
        <p:cNvGrpSpPr/>
        <p:nvPr/>
      </p:nvGrpSpPr>
      <p:grpSpPr>
        <a:xfrm>
          <a:off x="0" y="0"/>
          <a:ext cx="0" cy="0"/>
          <a:chOff x="0" y="0"/>
          <a:chExt cx="0" cy="0"/>
        </a:xfrm>
      </p:grpSpPr>
      <p:sp>
        <p:nvSpPr>
          <p:cNvPr id="1048633" name="Freeform 2"/>
          <p:cNvSpPr/>
          <p:nvPr/>
        </p:nvSpPr>
        <p:spPr>
          <a:xfrm>
            <a:off x="3392147" y="3542384"/>
            <a:ext cx="7690198" cy="1070138"/>
          </a:xfrm>
          <a:custGeom>
            <a:avLst/>
            <a:gdLst/>
            <a:ahLst/>
            <a:cxnLst/>
            <a:rect l="l" t="t" r="r" b="b"/>
            <a:pathLst>
              <a:path w="7690198" h="1070138">
                <a:moveTo>
                  <a:pt x="0" y="0"/>
                </a:moveTo>
                <a:lnTo>
                  <a:pt x="7690198" y="0"/>
                </a:lnTo>
                <a:lnTo>
                  <a:pt x="7690198" y="1070138"/>
                </a:lnTo>
                <a:lnTo>
                  <a:pt x="0" y="1070138"/>
                </a:lnTo>
                <a:lnTo>
                  <a:pt x="0" y="0"/>
                </a:lnTo>
                <a:close/>
              </a:path>
            </a:pathLst>
          </a:custGeom>
          <a:blipFill>
            <a:blip r:embed="rId1"/>
            <a:stretch>
              <a:fillRect/>
            </a:stretch>
          </a:blipFill>
        </p:spPr>
      </p:sp>
      <p:sp>
        <p:nvSpPr>
          <p:cNvPr id="1048634" name="Freeform 3"/>
          <p:cNvSpPr/>
          <p:nvPr/>
        </p:nvSpPr>
        <p:spPr>
          <a:xfrm>
            <a:off x="9693565" y="3815414"/>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72" name="Group 4"/>
          <p:cNvGrpSpPr/>
          <p:nvPr/>
        </p:nvGrpSpPr>
        <p:grpSpPr>
          <a:xfrm rot="0">
            <a:off x="4256848" y="3874096"/>
            <a:ext cx="5960796" cy="406714"/>
            <a:chOff x="0" y="0"/>
            <a:chExt cx="7947728" cy="542285"/>
          </a:xfrm>
        </p:grpSpPr>
        <p:sp>
          <p:nvSpPr>
            <p:cNvPr id="1048635" name="Freeform 5"/>
            <p:cNvSpPr/>
            <p:nvPr/>
          </p:nvSpPr>
          <p:spPr>
            <a:xfrm>
              <a:off x="0" y="0"/>
              <a:ext cx="7947728" cy="542285"/>
            </a:xfrm>
            <a:custGeom>
              <a:avLst/>
              <a:gdLst/>
              <a:ahLst/>
              <a:cxnLst/>
              <a:rect l="l" t="t" r="r" b="b"/>
              <a:pathLst>
                <a:path w="7947728" h="542285">
                  <a:moveTo>
                    <a:pt x="0" y="0"/>
                  </a:moveTo>
                  <a:lnTo>
                    <a:pt x="7947728" y="0"/>
                  </a:lnTo>
                  <a:lnTo>
                    <a:pt x="7947728" y="542285"/>
                  </a:lnTo>
                  <a:lnTo>
                    <a:pt x="0" y="542285"/>
                  </a:lnTo>
                  <a:close/>
                </a:path>
              </a:pathLst>
            </a:custGeom>
            <a:solidFill>
              <a:srgbClr val="000000">
                <a:alpha val="0"/>
              </a:srgbClr>
            </a:solidFill>
          </p:spPr>
        </p:sp>
        <p:sp>
          <p:nvSpPr>
            <p:cNvPr id="1048636" name="TextBox 6"/>
            <p:cNvSpPr txBox="1"/>
            <p:nvPr/>
          </p:nvSpPr>
          <p:spPr>
            <a:xfrm>
              <a:off x="0" y="-95250"/>
              <a:ext cx="7947728" cy="637535"/>
            </a:xfrm>
            <a:prstGeom prst="rect">
              <a:avLst/>
            </a:prstGeom>
          </p:spPr>
          <p:txBody>
            <a:bodyPr lIns="0" tIns="0" rIns="0" bIns="0" rtlCol="0" anchor="t"/>
            <a:p>
              <a:pPr algn="ctr">
                <a:lnSpc>
                  <a:spcPts val="3500"/>
                </a:lnSpc>
              </a:pPr>
              <a:r>
                <a:rPr lang="en-US" sz="2500" b="1">
                  <a:solidFill>
                    <a:srgbClr val="14241F"/>
                  </a:solidFill>
                  <a:latin typeface="Arial Bold" panose="020B0802020202020204"/>
                  <a:ea typeface="Arial Bold" panose="020B0802020202020204"/>
                  <a:cs typeface="Arial Bold" panose="020B0802020202020204"/>
                  <a:sym typeface="Arial Bold" panose="020B0802020202020204"/>
                </a:rPr>
                <a:t>What is sustainability?</a:t>
              </a:r>
              <a:endParaRPr lang="en-US" sz="25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grpSp>
        <p:nvGrpSpPr>
          <p:cNvPr id="73" name="Group 7"/>
          <p:cNvGrpSpPr/>
          <p:nvPr/>
        </p:nvGrpSpPr>
        <p:grpSpPr>
          <a:xfrm rot="0">
            <a:off x="1445396" y="5107344"/>
            <a:ext cx="10677531" cy="1795363"/>
            <a:chOff x="0" y="0"/>
            <a:chExt cx="14236708" cy="2393817"/>
          </a:xfrm>
        </p:grpSpPr>
        <p:sp>
          <p:nvSpPr>
            <p:cNvPr id="1048637" name="Freeform 8"/>
            <p:cNvSpPr/>
            <p:nvPr/>
          </p:nvSpPr>
          <p:spPr>
            <a:xfrm>
              <a:off x="0" y="0"/>
              <a:ext cx="14236708" cy="2393817"/>
            </a:xfrm>
            <a:custGeom>
              <a:avLst/>
              <a:gdLst/>
              <a:ahLst/>
              <a:cxnLst/>
              <a:rect l="l" t="t" r="r" b="b"/>
              <a:pathLst>
                <a:path w="14236708" h="2393817">
                  <a:moveTo>
                    <a:pt x="0" y="0"/>
                  </a:moveTo>
                  <a:lnTo>
                    <a:pt x="14236708" y="0"/>
                  </a:lnTo>
                  <a:lnTo>
                    <a:pt x="14236708" y="2393817"/>
                  </a:lnTo>
                  <a:lnTo>
                    <a:pt x="0" y="2393817"/>
                  </a:lnTo>
                  <a:close/>
                </a:path>
              </a:pathLst>
            </a:custGeom>
            <a:solidFill>
              <a:srgbClr val="000000">
                <a:alpha val="0"/>
              </a:srgbClr>
            </a:solidFill>
          </p:spPr>
        </p:sp>
        <p:sp>
          <p:nvSpPr>
            <p:cNvPr id="1048638" name="TextBox 9"/>
            <p:cNvSpPr txBox="1"/>
            <p:nvPr/>
          </p:nvSpPr>
          <p:spPr>
            <a:xfrm>
              <a:off x="0" y="-47625"/>
              <a:ext cx="14236708" cy="2441442"/>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Sustainability refers to meeting the needs of the present generation without compromising the ability of future generations to meet their own needs. It involves balancing economic development, social equity. And environmental protection.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639" name="Freeform 10"/>
          <p:cNvSpPr/>
          <p:nvPr/>
        </p:nvSpPr>
        <p:spPr>
          <a:xfrm>
            <a:off x="12739518" y="-395378"/>
            <a:ext cx="4519782" cy="7298085"/>
          </a:xfrm>
          <a:custGeom>
            <a:avLst/>
            <a:gdLst/>
            <a:ahLst/>
            <a:cxnLst/>
            <a:rect l="l" t="t" r="r" b="b"/>
            <a:pathLst>
              <a:path w="4519782" h="7298085">
                <a:moveTo>
                  <a:pt x="0" y="0"/>
                </a:moveTo>
                <a:lnTo>
                  <a:pt x="4519782" y="0"/>
                </a:lnTo>
                <a:lnTo>
                  <a:pt x="4519782" y="7298085"/>
                </a:lnTo>
                <a:lnTo>
                  <a:pt x="0" y="7298085"/>
                </a:lnTo>
                <a:lnTo>
                  <a:pt x="0" y="0"/>
                </a:lnTo>
                <a:close/>
              </a:path>
            </a:pathLst>
          </a:custGeom>
          <a:blipFill>
            <a:blip r:embed="rId3"/>
            <a:stretch>
              <a:fillRect l="-30734" r="-30734"/>
            </a:stretch>
          </a:blipFill>
        </p:spPr>
      </p:sp>
      <p:sp>
        <p:nvSpPr>
          <p:cNvPr id="1048640" name="Freeform 11"/>
          <p:cNvSpPr/>
          <p:nvPr/>
        </p:nvSpPr>
        <p:spPr>
          <a:xfrm>
            <a:off x="12739518" y="7124700"/>
            <a:ext cx="4514703" cy="3398001"/>
          </a:xfrm>
          <a:custGeom>
            <a:avLst/>
            <a:gdLst/>
            <a:ahLst/>
            <a:cxnLst/>
            <a:rect l="l" t="t" r="r" b="b"/>
            <a:pathLst>
              <a:path w="4514703" h="3398001">
                <a:moveTo>
                  <a:pt x="0" y="0"/>
                </a:moveTo>
                <a:lnTo>
                  <a:pt x="4514703" y="0"/>
                </a:lnTo>
                <a:lnTo>
                  <a:pt x="4514703" y="3398001"/>
                </a:lnTo>
                <a:lnTo>
                  <a:pt x="0" y="3398001"/>
                </a:lnTo>
                <a:lnTo>
                  <a:pt x="0" y="0"/>
                </a:lnTo>
                <a:close/>
              </a:path>
            </a:pathLst>
          </a:custGeom>
          <a:blipFill>
            <a:blip r:embed="rId4"/>
            <a:stretch>
              <a:fillRect t="-16431" b="-16431"/>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74" name=""/>
        <p:cNvGrpSpPr/>
        <p:nvPr/>
      </p:nvGrpSpPr>
      <p:grpSpPr>
        <a:xfrm>
          <a:off x="0" y="0"/>
          <a:ext cx="0" cy="0"/>
          <a:chOff x="0" y="0"/>
          <a:chExt cx="0" cy="0"/>
        </a:xfrm>
      </p:grpSpPr>
      <p:sp>
        <p:nvSpPr>
          <p:cNvPr id="1048641" name="Freeform 2"/>
          <p:cNvSpPr/>
          <p:nvPr/>
        </p:nvSpPr>
        <p:spPr>
          <a:xfrm>
            <a:off x="3032138" y="3708122"/>
            <a:ext cx="7690198" cy="1070138"/>
          </a:xfrm>
          <a:custGeom>
            <a:avLst/>
            <a:gdLst/>
            <a:ahLst/>
            <a:cxnLst/>
            <a:rect l="l" t="t" r="r" b="b"/>
            <a:pathLst>
              <a:path w="7690198" h="1070138">
                <a:moveTo>
                  <a:pt x="0" y="0"/>
                </a:moveTo>
                <a:lnTo>
                  <a:pt x="7690198" y="0"/>
                </a:lnTo>
                <a:lnTo>
                  <a:pt x="7690198" y="1070138"/>
                </a:lnTo>
                <a:lnTo>
                  <a:pt x="0" y="1070138"/>
                </a:lnTo>
                <a:lnTo>
                  <a:pt x="0" y="0"/>
                </a:lnTo>
                <a:close/>
              </a:path>
            </a:pathLst>
          </a:custGeom>
          <a:blipFill>
            <a:blip r:embed="rId1"/>
            <a:stretch>
              <a:fillRect/>
            </a:stretch>
          </a:blipFill>
        </p:spPr>
      </p:sp>
      <p:sp>
        <p:nvSpPr>
          <p:cNvPr id="1048642" name="Freeform 3"/>
          <p:cNvSpPr/>
          <p:nvPr/>
        </p:nvSpPr>
        <p:spPr>
          <a:xfrm>
            <a:off x="9693565" y="4039834"/>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75" name="Group 4"/>
          <p:cNvGrpSpPr/>
          <p:nvPr/>
        </p:nvGrpSpPr>
        <p:grpSpPr>
          <a:xfrm rot="0">
            <a:off x="3732769" y="4039834"/>
            <a:ext cx="5960796" cy="406714"/>
            <a:chOff x="0" y="0"/>
            <a:chExt cx="7947728" cy="542285"/>
          </a:xfrm>
        </p:grpSpPr>
        <p:sp>
          <p:nvSpPr>
            <p:cNvPr id="1048643" name="Freeform 5"/>
            <p:cNvSpPr/>
            <p:nvPr/>
          </p:nvSpPr>
          <p:spPr>
            <a:xfrm>
              <a:off x="0" y="0"/>
              <a:ext cx="7947728" cy="542285"/>
            </a:xfrm>
            <a:custGeom>
              <a:avLst/>
              <a:gdLst/>
              <a:ahLst/>
              <a:cxnLst/>
              <a:rect l="l" t="t" r="r" b="b"/>
              <a:pathLst>
                <a:path w="7947728" h="542285">
                  <a:moveTo>
                    <a:pt x="0" y="0"/>
                  </a:moveTo>
                  <a:lnTo>
                    <a:pt x="7947728" y="0"/>
                  </a:lnTo>
                  <a:lnTo>
                    <a:pt x="7947728" y="542285"/>
                  </a:lnTo>
                  <a:lnTo>
                    <a:pt x="0" y="542285"/>
                  </a:lnTo>
                  <a:close/>
                </a:path>
              </a:pathLst>
            </a:custGeom>
            <a:solidFill>
              <a:srgbClr val="000000">
                <a:alpha val="0"/>
              </a:srgbClr>
            </a:solidFill>
          </p:spPr>
        </p:sp>
        <p:sp>
          <p:nvSpPr>
            <p:cNvPr id="1048644" name="TextBox 6"/>
            <p:cNvSpPr txBox="1"/>
            <p:nvPr/>
          </p:nvSpPr>
          <p:spPr>
            <a:xfrm>
              <a:off x="0" y="-95250"/>
              <a:ext cx="7947728" cy="637535"/>
            </a:xfrm>
            <a:prstGeom prst="rect">
              <a:avLst/>
            </a:prstGeom>
          </p:spPr>
          <p:txBody>
            <a:bodyPr lIns="0" tIns="0" rIns="0" bIns="0" rtlCol="0" anchor="t"/>
            <a:p>
              <a:pPr algn="ctr">
                <a:lnSpc>
                  <a:spcPts val="3500"/>
                </a:lnSpc>
              </a:pPr>
              <a:r>
                <a:rPr lang="en-US" sz="2500" b="1">
                  <a:solidFill>
                    <a:srgbClr val="14241F"/>
                  </a:solidFill>
                  <a:latin typeface="Arial Bold" panose="020B0802020202020204"/>
                  <a:ea typeface="Arial Bold" panose="020B0802020202020204"/>
                  <a:cs typeface="Arial Bold" panose="020B0802020202020204"/>
                  <a:sym typeface="Arial Bold" panose="020B0802020202020204"/>
                </a:rPr>
                <a:t>What is sustainability?</a:t>
              </a:r>
              <a:endParaRPr lang="en-US" sz="25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grpSp>
        <p:nvGrpSpPr>
          <p:cNvPr id="76" name="Group 7"/>
          <p:cNvGrpSpPr/>
          <p:nvPr/>
        </p:nvGrpSpPr>
        <p:grpSpPr>
          <a:xfrm rot="0">
            <a:off x="1538471" y="5556185"/>
            <a:ext cx="10677531" cy="1346522"/>
            <a:chOff x="0" y="0"/>
            <a:chExt cx="14236708" cy="1795363"/>
          </a:xfrm>
        </p:grpSpPr>
        <p:sp>
          <p:nvSpPr>
            <p:cNvPr id="1048645" name="Freeform 8"/>
            <p:cNvSpPr/>
            <p:nvPr/>
          </p:nvSpPr>
          <p:spPr>
            <a:xfrm>
              <a:off x="0" y="0"/>
              <a:ext cx="14236708" cy="1795363"/>
            </a:xfrm>
            <a:custGeom>
              <a:avLst/>
              <a:gdLst/>
              <a:ahLst/>
              <a:cxnLst/>
              <a:rect l="l" t="t" r="r" b="b"/>
              <a:pathLst>
                <a:path w="14236708" h="1795363">
                  <a:moveTo>
                    <a:pt x="0" y="0"/>
                  </a:moveTo>
                  <a:lnTo>
                    <a:pt x="14236708" y="0"/>
                  </a:lnTo>
                  <a:lnTo>
                    <a:pt x="14236708" y="1795363"/>
                  </a:lnTo>
                  <a:lnTo>
                    <a:pt x="0" y="1795363"/>
                  </a:lnTo>
                  <a:close/>
                </a:path>
              </a:pathLst>
            </a:custGeom>
            <a:solidFill>
              <a:srgbClr val="000000">
                <a:alpha val="0"/>
              </a:srgbClr>
            </a:solidFill>
          </p:spPr>
        </p:sp>
        <p:sp>
          <p:nvSpPr>
            <p:cNvPr id="1048646" name="TextBox 9"/>
            <p:cNvSpPr txBox="1"/>
            <p:nvPr/>
          </p:nvSpPr>
          <p:spPr>
            <a:xfrm>
              <a:off x="0" y="-47625"/>
              <a:ext cx="14236708" cy="1842988"/>
            </a:xfrm>
            <a:prstGeom prst="rect">
              <a:avLst/>
            </a:prstGeom>
          </p:spPr>
          <p:txBody>
            <a:bodyPr lIns="0" tIns="0" rIns="0" bIns="0" rtlCol="0" anchor="t"/>
            <a:p>
              <a:pPr algn="l">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Furthermore, it is meeting the needs of the present without harming the ability of future generations to meet their own needs, by balancing economic, social, and environmental consideration.</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647" name="Freeform 10"/>
          <p:cNvSpPr/>
          <p:nvPr/>
        </p:nvSpPr>
        <p:spPr>
          <a:xfrm>
            <a:off x="12739518" y="-395378"/>
            <a:ext cx="4519782" cy="7298085"/>
          </a:xfrm>
          <a:custGeom>
            <a:avLst/>
            <a:gdLst/>
            <a:ahLst/>
            <a:cxnLst/>
            <a:rect l="l" t="t" r="r" b="b"/>
            <a:pathLst>
              <a:path w="4519782" h="7298085">
                <a:moveTo>
                  <a:pt x="0" y="0"/>
                </a:moveTo>
                <a:lnTo>
                  <a:pt x="4519782" y="0"/>
                </a:lnTo>
                <a:lnTo>
                  <a:pt x="4519782" y="7298085"/>
                </a:lnTo>
                <a:lnTo>
                  <a:pt x="0" y="7298085"/>
                </a:lnTo>
                <a:lnTo>
                  <a:pt x="0" y="0"/>
                </a:lnTo>
                <a:close/>
              </a:path>
            </a:pathLst>
          </a:custGeom>
          <a:blipFill>
            <a:blip r:embed="rId3"/>
            <a:stretch>
              <a:fillRect l="-30734" r="-30734"/>
            </a:stretch>
          </a:blipFill>
        </p:spPr>
      </p:sp>
      <p:sp>
        <p:nvSpPr>
          <p:cNvPr id="1048648" name="Freeform 11"/>
          <p:cNvSpPr/>
          <p:nvPr/>
        </p:nvSpPr>
        <p:spPr>
          <a:xfrm>
            <a:off x="12739518" y="7124700"/>
            <a:ext cx="4514703" cy="3398001"/>
          </a:xfrm>
          <a:custGeom>
            <a:avLst/>
            <a:gdLst/>
            <a:ahLst/>
            <a:cxnLst/>
            <a:rect l="l" t="t" r="r" b="b"/>
            <a:pathLst>
              <a:path w="4514703" h="3398001">
                <a:moveTo>
                  <a:pt x="0" y="0"/>
                </a:moveTo>
                <a:lnTo>
                  <a:pt x="4514703" y="0"/>
                </a:lnTo>
                <a:lnTo>
                  <a:pt x="4514703" y="3398001"/>
                </a:lnTo>
                <a:lnTo>
                  <a:pt x="0" y="3398001"/>
                </a:lnTo>
                <a:lnTo>
                  <a:pt x="0" y="0"/>
                </a:lnTo>
                <a:close/>
              </a:path>
            </a:pathLst>
          </a:custGeom>
          <a:blipFill>
            <a:blip r:embed="rId4"/>
            <a:stretch>
              <a:fillRect t="-16431" b="-16431"/>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77" name=""/>
        <p:cNvGrpSpPr/>
        <p:nvPr/>
      </p:nvGrpSpPr>
      <p:grpSpPr>
        <a:xfrm>
          <a:off x="0" y="0"/>
          <a:ext cx="0" cy="0"/>
          <a:chOff x="0" y="0"/>
          <a:chExt cx="0" cy="0"/>
        </a:xfrm>
      </p:grpSpPr>
      <p:grpSp>
        <p:nvGrpSpPr>
          <p:cNvPr id="78" name="Group 2"/>
          <p:cNvGrpSpPr/>
          <p:nvPr/>
        </p:nvGrpSpPr>
        <p:grpSpPr>
          <a:xfrm rot="0">
            <a:off x="1447800" y="1573516"/>
            <a:ext cx="15620999" cy="2975173"/>
            <a:chOff x="0" y="0"/>
            <a:chExt cx="20827999" cy="3966897"/>
          </a:xfrm>
        </p:grpSpPr>
        <p:sp>
          <p:nvSpPr>
            <p:cNvPr id="1048649" name="Freeform 3"/>
            <p:cNvSpPr/>
            <p:nvPr/>
          </p:nvSpPr>
          <p:spPr>
            <a:xfrm>
              <a:off x="0" y="0"/>
              <a:ext cx="20827998" cy="3966897"/>
            </a:xfrm>
            <a:custGeom>
              <a:avLst/>
              <a:gdLst/>
              <a:ahLst/>
              <a:cxnLst/>
              <a:rect l="l" t="t" r="r" b="b"/>
              <a:pathLst>
                <a:path w="20827998" h="3966897">
                  <a:moveTo>
                    <a:pt x="0" y="0"/>
                  </a:moveTo>
                  <a:lnTo>
                    <a:pt x="20827998" y="0"/>
                  </a:lnTo>
                  <a:lnTo>
                    <a:pt x="20827998" y="3966897"/>
                  </a:lnTo>
                  <a:lnTo>
                    <a:pt x="0" y="3966897"/>
                  </a:lnTo>
                  <a:close/>
                </a:path>
              </a:pathLst>
            </a:custGeom>
            <a:solidFill>
              <a:srgbClr val="000000">
                <a:alpha val="0"/>
              </a:srgbClr>
            </a:solidFill>
          </p:spPr>
        </p:sp>
        <p:sp>
          <p:nvSpPr>
            <p:cNvPr id="1048650" name="TextBox 4"/>
            <p:cNvSpPr txBox="1"/>
            <p:nvPr/>
          </p:nvSpPr>
          <p:spPr>
            <a:xfrm>
              <a:off x="0" y="19050"/>
              <a:ext cx="20827999" cy="3947847"/>
            </a:xfrm>
            <a:prstGeom prst="rect">
              <a:avLst/>
            </a:prstGeom>
          </p:spPr>
          <p:txBody>
            <a:bodyPr lIns="0" tIns="0" rIns="0" bIns="0" rtlCol="0" anchor="t"/>
            <a:p>
              <a:pPr algn="ctr">
                <a:lnSpc>
                  <a:spcPts val="11645"/>
                </a:lnSpc>
              </a:pPr>
              <a:r>
                <a:rPr lang="en-US" sz="10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ENVIRONMENTAL issues/problems: its causes and sustainability</a:t>
              </a:r>
              <a:endParaRPr lang="en-US" sz="10000">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79" name="Group 5"/>
          <p:cNvGrpSpPr/>
          <p:nvPr/>
        </p:nvGrpSpPr>
        <p:grpSpPr>
          <a:xfrm rot="0">
            <a:off x="3575805" y="4793952"/>
            <a:ext cx="11139370" cy="448841"/>
            <a:chOff x="0" y="0"/>
            <a:chExt cx="14852493" cy="598455"/>
          </a:xfrm>
        </p:grpSpPr>
        <p:sp>
          <p:nvSpPr>
            <p:cNvPr id="1048651" name="Freeform 6"/>
            <p:cNvSpPr/>
            <p:nvPr/>
          </p:nvSpPr>
          <p:spPr>
            <a:xfrm>
              <a:off x="0" y="0"/>
              <a:ext cx="14852493" cy="598455"/>
            </a:xfrm>
            <a:custGeom>
              <a:avLst/>
              <a:gdLst/>
              <a:ahLst/>
              <a:cxnLst/>
              <a:rect l="l" t="t" r="r" b="b"/>
              <a:pathLst>
                <a:path w="14852493" h="598455">
                  <a:moveTo>
                    <a:pt x="0" y="0"/>
                  </a:moveTo>
                  <a:lnTo>
                    <a:pt x="14852493" y="0"/>
                  </a:lnTo>
                  <a:lnTo>
                    <a:pt x="14852493" y="598455"/>
                  </a:lnTo>
                  <a:lnTo>
                    <a:pt x="0" y="598455"/>
                  </a:lnTo>
                  <a:close/>
                </a:path>
              </a:pathLst>
            </a:custGeom>
            <a:solidFill>
              <a:srgbClr val="000000">
                <a:alpha val="0"/>
              </a:srgbClr>
            </a:solidFill>
          </p:spPr>
        </p:sp>
        <p:sp>
          <p:nvSpPr>
            <p:cNvPr id="1048652" name="TextBox 7"/>
            <p:cNvSpPr txBox="1"/>
            <p:nvPr/>
          </p:nvSpPr>
          <p:spPr>
            <a:xfrm>
              <a:off x="0" y="-47625"/>
              <a:ext cx="14852493" cy="646080"/>
            </a:xfrm>
            <a:prstGeom prst="rect">
              <a:avLst/>
            </a:prstGeom>
          </p:spPr>
          <p:txBody>
            <a:bodyPr lIns="0" tIns="0" rIns="0" bIns="0" rtlCol="0" anchor="t"/>
            <a:p>
              <a:pPr algn="ct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Here are some issues/problems of the environment that we will discuss: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653" name="Freeform 8"/>
          <p:cNvSpPr/>
          <p:nvPr/>
        </p:nvSpPr>
        <p:spPr>
          <a:xfrm>
            <a:off x="1698245" y="6804602"/>
            <a:ext cx="4816877" cy="1070138"/>
          </a:xfrm>
          <a:custGeom>
            <a:avLst/>
            <a:gdLst/>
            <a:ahLst/>
            <a:cxnLst/>
            <a:rect l="l" t="t" r="r" b="b"/>
            <a:pathLst>
              <a:path w="4816877" h="1070138">
                <a:moveTo>
                  <a:pt x="0" y="0"/>
                </a:moveTo>
                <a:lnTo>
                  <a:pt x="4816877" y="0"/>
                </a:lnTo>
                <a:lnTo>
                  <a:pt x="4816877" y="1070138"/>
                </a:lnTo>
                <a:lnTo>
                  <a:pt x="0" y="1070138"/>
                </a:lnTo>
                <a:lnTo>
                  <a:pt x="0" y="0"/>
                </a:lnTo>
                <a:close/>
              </a:path>
            </a:pathLst>
          </a:custGeom>
          <a:blipFill>
            <a:blip r:embed="rId1"/>
            <a:stretch>
              <a:fillRect/>
            </a:stretch>
          </a:blipFill>
        </p:spPr>
      </p:sp>
      <p:sp>
        <p:nvSpPr>
          <p:cNvPr id="1048654" name="Freeform 9"/>
          <p:cNvSpPr/>
          <p:nvPr/>
        </p:nvSpPr>
        <p:spPr>
          <a:xfrm>
            <a:off x="5661205" y="7154352"/>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80" name="Group 10"/>
          <p:cNvGrpSpPr/>
          <p:nvPr/>
        </p:nvGrpSpPr>
        <p:grpSpPr>
          <a:xfrm rot="0">
            <a:off x="2064800" y="7170012"/>
            <a:ext cx="3596405" cy="409215"/>
            <a:chOff x="0" y="0"/>
            <a:chExt cx="4795207" cy="545620"/>
          </a:xfrm>
        </p:grpSpPr>
        <p:sp>
          <p:nvSpPr>
            <p:cNvPr id="1048655" name="Freeform 11"/>
            <p:cNvSpPr/>
            <p:nvPr/>
          </p:nvSpPr>
          <p:spPr>
            <a:xfrm>
              <a:off x="0" y="0"/>
              <a:ext cx="4795207" cy="545620"/>
            </a:xfrm>
            <a:custGeom>
              <a:avLst/>
              <a:gdLst/>
              <a:ahLst/>
              <a:cxnLst/>
              <a:rect l="l" t="t" r="r" b="b"/>
              <a:pathLst>
                <a:path w="4795207" h="545620">
                  <a:moveTo>
                    <a:pt x="0" y="0"/>
                  </a:moveTo>
                  <a:lnTo>
                    <a:pt x="4795207" y="0"/>
                  </a:lnTo>
                  <a:lnTo>
                    <a:pt x="4795207" y="545620"/>
                  </a:lnTo>
                  <a:lnTo>
                    <a:pt x="0" y="545620"/>
                  </a:lnTo>
                  <a:close/>
                </a:path>
              </a:pathLst>
            </a:custGeom>
            <a:solidFill>
              <a:srgbClr val="000000">
                <a:alpha val="0"/>
              </a:srgbClr>
            </a:solidFill>
          </p:spPr>
        </p:sp>
        <p:sp>
          <p:nvSpPr>
            <p:cNvPr id="1048656" name="TextBox 12"/>
            <p:cNvSpPr txBox="1"/>
            <p:nvPr/>
          </p:nvSpPr>
          <p:spPr>
            <a:xfrm>
              <a:off x="0" y="-38100"/>
              <a:ext cx="4795207" cy="583720"/>
            </a:xfrm>
            <a:prstGeom prst="rect">
              <a:avLst/>
            </a:prstGeom>
          </p:spPr>
          <p:txBody>
            <a:bodyPr lIns="0" tIns="0" rIns="0" bIns="0" rtlCol="0" anchor="t"/>
            <a:p>
              <a:pPr algn="ctr">
                <a:lnSpc>
                  <a:spcPts val="3500"/>
                </a:lnSpc>
              </a:pPr>
              <a:r>
                <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rPr>
                <a:t>Global Warming</a:t>
              </a:r>
              <a:endPar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endParaRPr>
            </a:p>
          </p:txBody>
        </p:sp>
      </p:grpSp>
      <p:sp>
        <p:nvSpPr>
          <p:cNvPr id="1048657" name="Freeform 13"/>
          <p:cNvSpPr/>
          <p:nvPr/>
        </p:nvSpPr>
        <p:spPr>
          <a:xfrm>
            <a:off x="1698245" y="7857722"/>
            <a:ext cx="4816877" cy="1070138"/>
          </a:xfrm>
          <a:custGeom>
            <a:avLst/>
            <a:gdLst/>
            <a:ahLst/>
            <a:cxnLst/>
            <a:rect l="l" t="t" r="r" b="b"/>
            <a:pathLst>
              <a:path w="4816877" h="1070138">
                <a:moveTo>
                  <a:pt x="0" y="0"/>
                </a:moveTo>
                <a:lnTo>
                  <a:pt x="4816877" y="0"/>
                </a:lnTo>
                <a:lnTo>
                  <a:pt x="4816877" y="1070138"/>
                </a:lnTo>
                <a:lnTo>
                  <a:pt x="0" y="1070138"/>
                </a:lnTo>
                <a:lnTo>
                  <a:pt x="0" y="0"/>
                </a:lnTo>
                <a:close/>
              </a:path>
            </a:pathLst>
          </a:custGeom>
          <a:blipFill>
            <a:blip r:embed="rId1"/>
            <a:stretch>
              <a:fillRect/>
            </a:stretch>
          </a:blipFill>
        </p:spPr>
      </p:sp>
      <p:sp>
        <p:nvSpPr>
          <p:cNvPr id="1048658" name="Freeform 14"/>
          <p:cNvSpPr/>
          <p:nvPr/>
        </p:nvSpPr>
        <p:spPr>
          <a:xfrm>
            <a:off x="5661205" y="8207472"/>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81" name="Group 15"/>
          <p:cNvGrpSpPr/>
          <p:nvPr/>
        </p:nvGrpSpPr>
        <p:grpSpPr>
          <a:xfrm rot="0">
            <a:off x="2064800" y="8223132"/>
            <a:ext cx="3596405" cy="409215"/>
            <a:chOff x="0" y="0"/>
            <a:chExt cx="4795207" cy="545620"/>
          </a:xfrm>
        </p:grpSpPr>
        <p:sp>
          <p:nvSpPr>
            <p:cNvPr id="1048659" name="Freeform 16"/>
            <p:cNvSpPr/>
            <p:nvPr/>
          </p:nvSpPr>
          <p:spPr>
            <a:xfrm>
              <a:off x="0" y="0"/>
              <a:ext cx="4795207" cy="545620"/>
            </a:xfrm>
            <a:custGeom>
              <a:avLst/>
              <a:gdLst/>
              <a:ahLst/>
              <a:cxnLst/>
              <a:rect l="l" t="t" r="r" b="b"/>
              <a:pathLst>
                <a:path w="4795207" h="545620">
                  <a:moveTo>
                    <a:pt x="0" y="0"/>
                  </a:moveTo>
                  <a:lnTo>
                    <a:pt x="4795207" y="0"/>
                  </a:lnTo>
                  <a:lnTo>
                    <a:pt x="4795207" y="545620"/>
                  </a:lnTo>
                  <a:lnTo>
                    <a:pt x="0" y="545620"/>
                  </a:lnTo>
                  <a:close/>
                </a:path>
              </a:pathLst>
            </a:custGeom>
            <a:solidFill>
              <a:srgbClr val="000000">
                <a:alpha val="0"/>
              </a:srgbClr>
            </a:solidFill>
          </p:spPr>
        </p:sp>
        <p:sp>
          <p:nvSpPr>
            <p:cNvPr id="1048660" name="TextBox 17"/>
            <p:cNvSpPr txBox="1"/>
            <p:nvPr/>
          </p:nvSpPr>
          <p:spPr>
            <a:xfrm>
              <a:off x="0" y="-38100"/>
              <a:ext cx="4795207" cy="583720"/>
            </a:xfrm>
            <a:prstGeom prst="rect">
              <a:avLst/>
            </a:prstGeom>
          </p:spPr>
          <p:txBody>
            <a:bodyPr lIns="0" tIns="0" rIns="0" bIns="0" rtlCol="0" anchor="t"/>
            <a:p>
              <a:pPr algn="ctr">
                <a:lnSpc>
                  <a:spcPts val="3500"/>
                </a:lnSpc>
              </a:pPr>
              <a:r>
                <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rPr>
                <a:t>Deforestation</a:t>
              </a:r>
              <a:endPar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endParaRPr>
            </a:p>
          </p:txBody>
        </p:sp>
      </p:grpSp>
      <p:sp>
        <p:nvSpPr>
          <p:cNvPr id="1048661" name="Freeform 18"/>
          <p:cNvSpPr/>
          <p:nvPr/>
        </p:nvSpPr>
        <p:spPr>
          <a:xfrm>
            <a:off x="6737052" y="6804602"/>
            <a:ext cx="4816877" cy="1070138"/>
          </a:xfrm>
          <a:custGeom>
            <a:avLst/>
            <a:gdLst/>
            <a:ahLst/>
            <a:cxnLst/>
            <a:rect l="l" t="t" r="r" b="b"/>
            <a:pathLst>
              <a:path w="4816877" h="1070138">
                <a:moveTo>
                  <a:pt x="0" y="0"/>
                </a:moveTo>
                <a:lnTo>
                  <a:pt x="4816877" y="0"/>
                </a:lnTo>
                <a:lnTo>
                  <a:pt x="4816877" y="1070138"/>
                </a:lnTo>
                <a:lnTo>
                  <a:pt x="0" y="1070138"/>
                </a:lnTo>
                <a:lnTo>
                  <a:pt x="0" y="0"/>
                </a:lnTo>
                <a:close/>
              </a:path>
            </a:pathLst>
          </a:custGeom>
          <a:blipFill>
            <a:blip r:embed="rId3"/>
            <a:stretch>
              <a:fillRect/>
            </a:stretch>
          </a:blipFill>
        </p:spPr>
      </p:sp>
      <p:sp>
        <p:nvSpPr>
          <p:cNvPr id="1048662" name="Freeform 19"/>
          <p:cNvSpPr/>
          <p:nvPr/>
        </p:nvSpPr>
        <p:spPr>
          <a:xfrm>
            <a:off x="10700013" y="7154352"/>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82" name="Group 20"/>
          <p:cNvGrpSpPr/>
          <p:nvPr/>
        </p:nvGrpSpPr>
        <p:grpSpPr>
          <a:xfrm rot="0">
            <a:off x="7103608" y="7170012"/>
            <a:ext cx="3596405" cy="409215"/>
            <a:chOff x="0" y="0"/>
            <a:chExt cx="4795207" cy="545620"/>
          </a:xfrm>
        </p:grpSpPr>
        <p:sp>
          <p:nvSpPr>
            <p:cNvPr id="1048663" name="Freeform 21"/>
            <p:cNvSpPr/>
            <p:nvPr/>
          </p:nvSpPr>
          <p:spPr>
            <a:xfrm>
              <a:off x="0" y="0"/>
              <a:ext cx="4795207" cy="545620"/>
            </a:xfrm>
            <a:custGeom>
              <a:avLst/>
              <a:gdLst/>
              <a:ahLst/>
              <a:cxnLst/>
              <a:rect l="l" t="t" r="r" b="b"/>
              <a:pathLst>
                <a:path w="4795207" h="545620">
                  <a:moveTo>
                    <a:pt x="0" y="0"/>
                  </a:moveTo>
                  <a:lnTo>
                    <a:pt x="4795207" y="0"/>
                  </a:lnTo>
                  <a:lnTo>
                    <a:pt x="4795207" y="545620"/>
                  </a:lnTo>
                  <a:lnTo>
                    <a:pt x="0" y="545620"/>
                  </a:lnTo>
                  <a:close/>
                </a:path>
              </a:pathLst>
            </a:custGeom>
            <a:solidFill>
              <a:srgbClr val="000000">
                <a:alpha val="0"/>
              </a:srgbClr>
            </a:solidFill>
          </p:spPr>
        </p:sp>
        <p:sp>
          <p:nvSpPr>
            <p:cNvPr id="1048664" name="TextBox 22"/>
            <p:cNvSpPr txBox="1"/>
            <p:nvPr/>
          </p:nvSpPr>
          <p:spPr>
            <a:xfrm>
              <a:off x="0" y="-38100"/>
              <a:ext cx="4795207" cy="583720"/>
            </a:xfrm>
            <a:prstGeom prst="rect">
              <a:avLst/>
            </a:prstGeom>
          </p:spPr>
          <p:txBody>
            <a:bodyPr lIns="0" tIns="0" rIns="0" bIns="0" rtlCol="0" anchor="t"/>
            <a:p>
              <a:pPr algn="ctr">
                <a:lnSpc>
                  <a:spcPts val="3500"/>
                </a:lnSpc>
              </a:pPr>
              <a:r>
                <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rPr>
                <a:t>Climate Change</a:t>
              </a:r>
              <a:endPar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endParaRPr>
            </a:p>
          </p:txBody>
        </p:sp>
      </p:grpSp>
      <p:sp>
        <p:nvSpPr>
          <p:cNvPr id="1048665" name="Freeform 23"/>
          <p:cNvSpPr/>
          <p:nvPr/>
        </p:nvSpPr>
        <p:spPr>
          <a:xfrm>
            <a:off x="6737052" y="7857722"/>
            <a:ext cx="4816877" cy="1070138"/>
          </a:xfrm>
          <a:custGeom>
            <a:avLst/>
            <a:gdLst/>
            <a:ahLst/>
            <a:cxnLst/>
            <a:rect l="l" t="t" r="r" b="b"/>
            <a:pathLst>
              <a:path w="4816877" h="1070138">
                <a:moveTo>
                  <a:pt x="0" y="0"/>
                </a:moveTo>
                <a:lnTo>
                  <a:pt x="4816877" y="0"/>
                </a:lnTo>
                <a:lnTo>
                  <a:pt x="4816877" y="1070138"/>
                </a:lnTo>
                <a:lnTo>
                  <a:pt x="0" y="1070138"/>
                </a:lnTo>
                <a:lnTo>
                  <a:pt x="0" y="0"/>
                </a:lnTo>
                <a:close/>
              </a:path>
            </a:pathLst>
          </a:custGeom>
          <a:blipFill>
            <a:blip r:embed="rId3"/>
            <a:stretch>
              <a:fillRect/>
            </a:stretch>
          </a:blipFill>
        </p:spPr>
      </p:sp>
      <p:sp>
        <p:nvSpPr>
          <p:cNvPr id="1048666" name="Freeform 24"/>
          <p:cNvSpPr/>
          <p:nvPr/>
        </p:nvSpPr>
        <p:spPr>
          <a:xfrm>
            <a:off x="10700013" y="8207472"/>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83" name="Group 25"/>
          <p:cNvGrpSpPr/>
          <p:nvPr/>
        </p:nvGrpSpPr>
        <p:grpSpPr>
          <a:xfrm rot="0">
            <a:off x="7103608" y="8223132"/>
            <a:ext cx="3596405" cy="409215"/>
            <a:chOff x="0" y="0"/>
            <a:chExt cx="4795207" cy="545620"/>
          </a:xfrm>
        </p:grpSpPr>
        <p:sp>
          <p:nvSpPr>
            <p:cNvPr id="1048667" name="Freeform 26"/>
            <p:cNvSpPr/>
            <p:nvPr/>
          </p:nvSpPr>
          <p:spPr>
            <a:xfrm>
              <a:off x="0" y="0"/>
              <a:ext cx="4795207" cy="545620"/>
            </a:xfrm>
            <a:custGeom>
              <a:avLst/>
              <a:gdLst/>
              <a:ahLst/>
              <a:cxnLst/>
              <a:rect l="l" t="t" r="r" b="b"/>
              <a:pathLst>
                <a:path w="4795207" h="545620">
                  <a:moveTo>
                    <a:pt x="0" y="0"/>
                  </a:moveTo>
                  <a:lnTo>
                    <a:pt x="4795207" y="0"/>
                  </a:lnTo>
                  <a:lnTo>
                    <a:pt x="4795207" y="545620"/>
                  </a:lnTo>
                  <a:lnTo>
                    <a:pt x="0" y="545620"/>
                  </a:lnTo>
                  <a:close/>
                </a:path>
              </a:pathLst>
            </a:custGeom>
            <a:solidFill>
              <a:srgbClr val="000000">
                <a:alpha val="0"/>
              </a:srgbClr>
            </a:solidFill>
          </p:spPr>
        </p:sp>
        <p:sp>
          <p:nvSpPr>
            <p:cNvPr id="1048668" name="TextBox 27"/>
            <p:cNvSpPr txBox="1"/>
            <p:nvPr/>
          </p:nvSpPr>
          <p:spPr>
            <a:xfrm>
              <a:off x="0" y="-38100"/>
              <a:ext cx="4795207" cy="583720"/>
            </a:xfrm>
            <a:prstGeom prst="rect">
              <a:avLst/>
            </a:prstGeom>
          </p:spPr>
          <p:txBody>
            <a:bodyPr lIns="0" tIns="0" rIns="0" bIns="0" rtlCol="0" anchor="t"/>
            <a:p>
              <a:pPr algn="ctr">
                <a:lnSpc>
                  <a:spcPts val="3500"/>
                </a:lnSpc>
              </a:pPr>
              <a:r>
                <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rPr>
                <a:t>Loss of Biodiversity</a:t>
              </a:r>
              <a:endPar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endParaRPr>
            </a:p>
          </p:txBody>
        </p:sp>
      </p:grpSp>
      <p:sp>
        <p:nvSpPr>
          <p:cNvPr id="1048669" name="Freeform 28"/>
          <p:cNvSpPr/>
          <p:nvPr/>
        </p:nvSpPr>
        <p:spPr>
          <a:xfrm>
            <a:off x="11772878" y="6804602"/>
            <a:ext cx="4816877" cy="1070138"/>
          </a:xfrm>
          <a:custGeom>
            <a:avLst/>
            <a:gdLst/>
            <a:ahLst/>
            <a:cxnLst/>
            <a:rect l="l" t="t" r="r" b="b"/>
            <a:pathLst>
              <a:path w="4816877" h="1070138">
                <a:moveTo>
                  <a:pt x="0" y="0"/>
                </a:moveTo>
                <a:lnTo>
                  <a:pt x="4816877" y="0"/>
                </a:lnTo>
                <a:lnTo>
                  <a:pt x="4816877" y="1070138"/>
                </a:lnTo>
                <a:lnTo>
                  <a:pt x="0" y="1070138"/>
                </a:lnTo>
                <a:lnTo>
                  <a:pt x="0" y="0"/>
                </a:lnTo>
                <a:close/>
              </a:path>
            </a:pathLst>
          </a:custGeom>
          <a:blipFill>
            <a:blip r:embed="rId3"/>
            <a:stretch>
              <a:fillRect/>
            </a:stretch>
          </a:blipFill>
        </p:spPr>
      </p:sp>
      <p:sp>
        <p:nvSpPr>
          <p:cNvPr id="1048670" name="Freeform 29"/>
          <p:cNvSpPr/>
          <p:nvPr/>
        </p:nvSpPr>
        <p:spPr>
          <a:xfrm>
            <a:off x="15735838" y="7154352"/>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84" name="Group 30"/>
          <p:cNvGrpSpPr/>
          <p:nvPr/>
        </p:nvGrpSpPr>
        <p:grpSpPr>
          <a:xfrm rot="0">
            <a:off x="12139433" y="7170012"/>
            <a:ext cx="3596405" cy="409215"/>
            <a:chOff x="0" y="0"/>
            <a:chExt cx="4795207" cy="545620"/>
          </a:xfrm>
        </p:grpSpPr>
        <p:sp>
          <p:nvSpPr>
            <p:cNvPr id="1048671" name="Freeform 31"/>
            <p:cNvSpPr/>
            <p:nvPr/>
          </p:nvSpPr>
          <p:spPr>
            <a:xfrm>
              <a:off x="0" y="0"/>
              <a:ext cx="4795207" cy="545620"/>
            </a:xfrm>
            <a:custGeom>
              <a:avLst/>
              <a:gdLst/>
              <a:ahLst/>
              <a:cxnLst/>
              <a:rect l="l" t="t" r="r" b="b"/>
              <a:pathLst>
                <a:path w="4795207" h="545620">
                  <a:moveTo>
                    <a:pt x="0" y="0"/>
                  </a:moveTo>
                  <a:lnTo>
                    <a:pt x="4795207" y="0"/>
                  </a:lnTo>
                  <a:lnTo>
                    <a:pt x="4795207" y="545620"/>
                  </a:lnTo>
                  <a:lnTo>
                    <a:pt x="0" y="545620"/>
                  </a:lnTo>
                  <a:close/>
                </a:path>
              </a:pathLst>
            </a:custGeom>
            <a:solidFill>
              <a:srgbClr val="000000">
                <a:alpha val="0"/>
              </a:srgbClr>
            </a:solidFill>
          </p:spPr>
        </p:sp>
        <p:sp>
          <p:nvSpPr>
            <p:cNvPr id="1048672" name="TextBox 32"/>
            <p:cNvSpPr txBox="1"/>
            <p:nvPr/>
          </p:nvSpPr>
          <p:spPr>
            <a:xfrm>
              <a:off x="0" y="-38100"/>
              <a:ext cx="4795207" cy="583720"/>
            </a:xfrm>
            <a:prstGeom prst="rect">
              <a:avLst/>
            </a:prstGeom>
          </p:spPr>
          <p:txBody>
            <a:bodyPr lIns="0" tIns="0" rIns="0" bIns="0" rtlCol="0" anchor="t"/>
            <a:p>
              <a:pPr algn="ctr">
                <a:lnSpc>
                  <a:spcPts val="3500"/>
                </a:lnSpc>
              </a:pPr>
              <a:r>
                <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rPr>
                <a:t>Pollution</a:t>
              </a:r>
              <a:endPar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endParaRPr>
            </a:p>
          </p:txBody>
        </p:sp>
      </p:grpSp>
      <p:sp>
        <p:nvSpPr>
          <p:cNvPr id="1048673" name="Freeform 33"/>
          <p:cNvSpPr/>
          <p:nvPr/>
        </p:nvSpPr>
        <p:spPr>
          <a:xfrm>
            <a:off x="11772878" y="7857722"/>
            <a:ext cx="4816877" cy="1070138"/>
          </a:xfrm>
          <a:custGeom>
            <a:avLst/>
            <a:gdLst/>
            <a:ahLst/>
            <a:cxnLst/>
            <a:rect l="l" t="t" r="r" b="b"/>
            <a:pathLst>
              <a:path w="4816877" h="1070138">
                <a:moveTo>
                  <a:pt x="0" y="0"/>
                </a:moveTo>
                <a:lnTo>
                  <a:pt x="4816877" y="0"/>
                </a:lnTo>
                <a:lnTo>
                  <a:pt x="4816877" y="1070138"/>
                </a:lnTo>
                <a:lnTo>
                  <a:pt x="0" y="1070138"/>
                </a:lnTo>
                <a:lnTo>
                  <a:pt x="0" y="0"/>
                </a:lnTo>
                <a:close/>
              </a:path>
            </a:pathLst>
          </a:custGeom>
          <a:blipFill>
            <a:blip r:embed="rId3"/>
            <a:stretch>
              <a:fillRect/>
            </a:stretch>
          </a:blipFill>
        </p:spPr>
      </p:sp>
      <p:sp>
        <p:nvSpPr>
          <p:cNvPr id="1048674" name="Freeform 34"/>
          <p:cNvSpPr/>
          <p:nvPr/>
        </p:nvSpPr>
        <p:spPr>
          <a:xfrm>
            <a:off x="15735838" y="8207472"/>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85" name="Group 35"/>
          <p:cNvGrpSpPr/>
          <p:nvPr/>
        </p:nvGrpSpPr>
        <p:grpSpPr>
          <a:xfrm rot="0">
            <a:off x="12139433" y="8223132"/>
            <a:ext cx="3596405" cy="409215"/>
            <a:chOff x="0" y="0"/>
            <a:chExt cx="4795207" cy="545620"/>
          </a:xfrm>
        </p:grpSpPr>
        <p:sp>
          <p:nvSpPr>
            <p:cNvPr id="1048675" name="Freeform 36"/>
            <p:cNvSpPr/>
            <p:nvPr/>
          </p:nvSpPr>
          <p:spPr>
            <a:xfrm>
              <a:off x="0" y="0"/>
              <a:ext cx="4795207" cy="545620"/>
            </a:xfrm>
            <a:custGeom>
              <a:avLst/>
              <a:gdLst/>
              <a:ahLst/>
              <a:cxnLst/>
              <a:rect l="l" t="t" r="r" b="b"/>
              <a:pathLst>
                <a:path w="4795207" h="545620">
                  <a:moveTo>
                    <a:pt x="0" y="0"/>
                  </a:moveTo>
                  <a:lnTo>
                    <a:pt x="4795207" y="0"/>
                  </a:lnTo>
                  <a:lnTo>
                    <a:pt x="4795207" y="545620"/>
                  </a:lnTo>
                  <a:lnTo>
                    <a:pt x="0" y="545620"/>
                  </a:lnTo>
                  <a:close/>
                </a:path>
              </a:pathLst>
            </a:custGeom>
            <a:solidFill>
              <a:srgbClr val="000000">
                <a:alpha val="0"/>
              </a:srgbClr>
            </a:solidFill>
          </p:spPr>
        </p:sp>
        <p:sp>
          <p:nvSpPr>
            <p:cNvPr id="1048676" name="TextBox 37"/>
            <p:cNvSpPr txBox="1"/>
            <p:nvPr/>
          </p:nvSpPr>
          <p:spPr>
            <a:xfrm>
              <a:off x="0" y="-38100"/>
              <a:ext cx="4795207" cy="583720"/>
            </a:xfrm>
            <a:prstGeom prst="rect">
              <a:avLst/>
            </a:prstGeom>
          </p:spPr>
          <p:txBody>
            <a:bodyPr lIns="0" tIns="0" rIns="0" bIns="0" rtlCol="0" anchor="t"/>
            <a:p>
              <a:pPr algn="ctr">
                <a:lnSpc>
                  <a:spcPts val="3500"/>
                </a:lnSpc>
              </a:pPr>
              <a:r>
                <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rPr>
                <a:t>Resource Depletion</a:t>
              </a:r>
              <a:endParaRPr lang="en-US" sz="2500" b="1">
                <a:solidFill>
                  <a:srgbClr val="14241F"/>
                </a:solidFill>
                <a:latin typeface="Segoe Script Bold" panose="020B0804020000000003"/>
                <a:ea typeface="Segoe Script Bold" panose="020B0804020000000003"/>
                <a:cs typeface="Segoe Script Bold" panose="020B0804020000000003"/>
                <a:sym typeface="Segoe Script Bold" panose="020B0804020000000003"/>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241F"/>
        </a:solidFill>
        <a:effectLst/>
      </p:bgPr>
    </p:bg>
    <p:spTree>
      <p:nvGrpSpPr>
        <p:cNvPr id="86" name=""/>
        <p:cNvGrpSpPr/>
        <p:nvPr/>
      </p:nvGrpSpPr>
      <p:grpSpPr>
        <a:xfrm>
          <a:off x="0" y="0"/>
          <a:ext cx="0" cy="0"/>
          <a:chOff x="0" y="0"/>
          <a:chExt cx="0" cy="0"/>
        </a:xfrm>
      </p:grpSpPr>
      <p:sp>
        <p:nvSpPr>
          <p:cNvPr id="1048677" name="Freeform 2"/>
          <p:cNvSpPr/>
          <p:nvPr/>
        </p:nvSpPr>
        <p:spPr>
          <a:xfrm>
            <a:off x="9678703" y="937286"/>
            <a:ext cx="7690198" cy="1595751"/>
          </a:xfrm>
          <a:custGeom>
            <a:avLst/>
            <a:gdLst/>
            <a:ahLst/>
            <a:cxnLst/>
            <a:rect l="l" t="t" r="r" b="b"/>
            <a:pathLst>
              <a:path w="7690198" h="1595751">
                <a:moveTo>
                  <a:pt x="0" y="0"/>
                </a:moveTo>
                <a:lnTo>
                  <a:pt x="7690198" y="0"/>
                </a:lnTo>
                <a:lnTo>
                  <a:pt x="7690198" y="1595751"/>
                </a:lnTo>
                <a:lnTo>
                  <a:pt x="0" y="1595751"/>
                </a:lnTo>
                <a:lnTo>
                  <a:pt x="0" y="0"/>
                </a:lnTo>
                <a:close/>
              </a:path>
            </a:pathLst>
          </a:custGeom>
          <a:blipFill>
            <a:blip r:embed="rId1"/>
            <a:stretch>
              <a:fillRect/>
            </a:stretch>
          </a:blipFill>
        </p:spPr>
      </p:sp>
      <p:sp>
        <p:nvSpPr>
          <p:cNvPr id="1048678" name="Freeform 3"/>
          <p:cNvSpPr/>
          <p:nvPr/>
        </p:nvSpPr>
        <p:spPr>
          <a:xfrm>
            <a:off x="16560020" y="1416233"/>
            <a:ext cx="524079" cy="524079"/>
          </a:xfrm>
          <a:custGeom>
            <a:avLst/>
            <a:gdLst/>
            <a:ahLst/>
            <a:cxnLst/>
            <a:rect l="l" t="t" r="r" b="b"/>
            <a:pathLst>
              <a:path w="524079" h="524079">
                <a:moveTo>
                  <a:pt x="0" y="0"/>
                </a:moveTo>
                <a:lnTo>
                  <a:pt x="524079" y="0"/>
                </a:lnTo>
                <a:lnTo>
                  <a:pt x="524079" y="524079"/>
                </a:lnTo>
                <a:lnTo>
                  <a:pt x="0" y="524079"/>
                </a:lnTo>
                <a:lnTo>
                  <a:pt x="0" y="0"/>
                </a:lnTo>
                <a:close/>
              </a:path>
            </a:pathLst>
          </a:custGeom>
          <a:blipFill>
            <a:blip r:embed="rId2"/>
            <a:stretch>
              <a:fillRect/>
            </a:stretch>
          </a:blipFill>
        </p:spPr>
      </p:sp>
      <p:grpSp>
        <p:nvGrpSpPr>
          <p:cNvPr id="87" name="Group 4"/>
          <p:cNvGrpSpPr/>
          <p:nvPr/>
        </p:nvGrpSpPr>
        <p:grpSpPr>
          <a:xfrm rot="0">
            <a:off x="9493767" y="2742033"/>
            <a:ext cx="7765533" cy="1520884"/>
            <a:chOff x="0" y="0"/>
            <a:chExt cx="10354044" cy="2027845"/>
          </a:xfrm>
        </p:grpSpPr>
        <p:sp>
          <p:nvSpPr>
            <p:cNvPr id="1048679" name="Freeform 5"/>
            <p:cNvSpPr/>
            <p:nvPr/>
          </p:nvSpPr>
          <p:spPr>
            <a:xfrm>
              <a:off x="0" y="0"/>
              <a:ext cx="10354044" cy="2027845"/>
            </a:xfrm>
            <a:custGeom>
              <a:avLst/>
              <a:gdLst/>
              <a:ahLst/>
              <a:cxnLst/>
              <a:rect l="l" t="t" r="r" b="b"/>
              <a:pathLst>
                <a:path w="10354044" h="2027845">
                  <a:moveTo>
                    <a:pt x="0" y="0"/>
                  </a:moveTo>
                  <a:lnTo>
                    <a:pt x="10354044" y="0"/>
                  </a:lnTo>
                  <a:lnTo>
                    <a:pt x="10354044" y="2027845"/>
                  </a:lnTo>
                  <a:lnTo>
                    <a:pt x="0" y="2027845"/>
                  </a:lnTo>
                  <a:close/>
                </a:path>
              </a:pathLst>
            </a:custGeom>
            <a:solidFill>
              <a:srgbClr val="000000">
                <a:alpha val="0"/>
              </a:srgbClr>
            </a:solidFill>
          </p:spPr>
        </p:sp>
        <p:sp>
          <p:nvSpPr>
            <p:cNvPr id="1048680" name="TextBox 6"/>
            <p:cNvSpPr txBox="1"/>
            <p:nvPr/>
          </p:nvSpPr>
          <p:spPr>
            <a:xfrm>
              <a:off x="0" y="104775"/>
              <a:ext cx="10354044" cy="1923070"/>
            </a:xfrm>
            <a:prstGeom prst="rect">
              <a:avLst/>
            </a:prstGeom>
          </p:spPr>
          <p:txBody>
            <a:bodyPr lIns="0" tIns="0" rIns="0" bIns="0" rtlCol="0" anchor="t"/>
            <a:p>
              <a:pPr algn="r">
                <a:lnSpc>
                  <a:spcPts val="11645"/>
                </a:lnSpc>
              </a:pPr>
              <a:r>
                <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rPr>
                <a:t>Global warming</a:t>
              </a:r>
              <a:endParaRPr lang="en-US" sz="10685">
                <a:solidFill>
                  <a:srgbClr val="D8A770"/>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grpSp>
      <p:grpSp>
        <p:nvGrpSpPr>
          <p:cNvPr id="88" name="Group 7"/>
          <p:cNvGrpSpPr/>
          <p:nvPr/>
        </p:nvGrpSpPr>
        <p:grpSpPr>
          <a:xfrm rot="0">
            <a:off x="10555977" y="7745945"/>
            <a:ext cx="6502722" cy="1755737"/>
            <a:chOff x="0" y="0"/>
            <a:chExt cx="8670296" cy="2340983"/>
          </a:xfrm>
        </p:grpSpPr>
        <p:sp>
          <p:nvSpPr>
            <p:cNvPr id="1048681" name="Freeform 8"/>
            <p:cNvSpPr/>
            <p:nvPr/>
          </p:nvSpPr>
          <p:spPr>
            <a:xfrm>
              <a:off x="0" y="0"/>
              <a:ext cx="8670296" cy="2340983"/>
            </a:xfrm>
            <a:custGeom>
              <a:avLst/>
              <a:gdLst/>
              <a:ahLst/>
              <a:cxnLst/>
              <a:rect l="l" t="t" r="r" b="b"/>
              <a:pathLst>
                <a:path w="8670296" h="2340983">
                  <a:moveTo>
                    <a:pt x="0" y="0"/>
                  </a:moveTo>
                  <a:lnTo>
                    <a:pt x="8670296" y="0"/>
                  </a:lnTo>
                  <a:lnTo>
                    <a:pt x="8670296" y="2340983"/>
                  </a:lnTo>
                  <a:lnTo>
                    <a:pt x="0" y="2340983"/>
                  </a:lnTo>
                  <a:close/>
                </a:path>
              </a:pathLst>
            </a:custGeom>
            <a:solidFill>
              <a:srgbClr val="000000">
                <a:alpha val="0"/>
              </a:srgbClr>
            </a:solidFill>
          </p:spPr>
        </p:sp>
        <p:sp>
          <p:nvSpPr>
            <p:cNvPr id="1048682" name="TextBox 9"/>
            <p:cNvSpPr txBox="1"/>
            <p:nvPr/>
          </p:nvSpPr>
          <p:spPr>
            <a:xfrm>
              <a:off x="0" y="-47625"/>
              <a:ext cx="8670296" cy="2388608"/>
            </a:xfrm>
            <a:prstGeom prst="rect">
              <a:avLst/>
            </a:prstGeom>
          </p:spPr>
          <p:txBody>
            <a:bodyPr lIns="0" tIns="0" rIns="0" bIns="0" rtlCol="0" anchor="t"/>
            <a:p>
              <a:pPr algn="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To put it simply global warming is the gradual increase in Earth’s temperature due to human activities releasing greenhouse gases.</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grpSp>
        <p:nvGrpSpPr>
          <p:cNvPr id="89" name="Group 10"/>
          <p:cNvGrpSpPr/>
          <p:nvPr/>
        </p:nvGrpSpPr>
        <p:grpSpPr>
          <a:xfrm rot="0">
            <a:off x="10171382" y="1397183"/>
            <a:ext cx="5960796" cy="858055"/>
            <a:chOff x="0" y="0"/>
            <a:chExt cx="7947728" cy="1144073"/>
          </a:xfrm>
        </p:grpSpPr>
        <p:sp>
          <p:nvSpPr>
            <p:cNvPr id="1048683" name="Freeform 11"/>
            <p:cNvSpPr/>
            <p:nvPr/>
          </p:nvSpPr>
          <p:spPr>
            <a:xfrm>
              <a:off x="0" y="0"/>
              <a:ext cx="7947728" cy="1144073"/>
            </a:xfrm>
            <a:custGeom>
              <a:avLst/>
              <a:gdLst/>
              <a:ahLst/>
              <a:cxnLst/>
              <a:rect l="l" t="t" r="r" b="b"/>
              <a:pathLst>
                <a:path w="7947728" h="1144073">
                  <a:moveTo>
                    <a:pt x="0" y="0"/>
                  </a:moveTo>
                  <a:lnTo>
                    <a:pt x="7947728" y="0"/>
                  </a:lnTo>
                  <a:lnTo>
                    <a:pt x="7947728" y="1144073"/>
                  </a:lnTo>
                  <a:lnTo>
                    <a:pt x="0" y="1144073"/>
                  </a:lnTo>
                  <a:close/>
                </a:path>
              </a:pathLst>
            </a:custGeom>
            <a:solidFill>
              <a:srgbClr val="000000">
                <a:alpha val="0"/>
              </a:srgbClr>
            </a:solidFill>
          </p:spPr>
        </p:sp>
        <p:sp>
          <p:nvSpPr>
            <p:cNvPr id="1048684" name="TextBox 12"/>
            <p:cNvSpPr txBox="1"/>
            <p:nvPr/>
          </p:nvSpPr>
          <p:spPr>
            <a:xfrm>
              <a:off x="0" y="-142875"/>
              <a:ext cx="7947728" cy="1286948"/>
            </a:xfrm>
            <a:prstGeom prst="rect">
              <a:avLst/>
            </a:prstGeom>
          </p:spPr>
          <p:txBody>
            <a:bodyPr lIns="0" tIns="0" rIns="0" bIns="0" rtlCol="0" anchor="t"/>
            <a:p>
              <a:pPr algn="ctr">
                <a:lnSpc>
                  <a:spcPts val="3500"/>
                </a:lnSpc>
              </a:pPr>
              <a:r>
                <a:rPr lang="en-US" sz="2000" b="1">
                  <a:solidFill>
                    <a:srgbClr val="14241F"/>
                  </a:solidFill>
                  <a:latin typeface="Arial Bold" panose="020B0802020202020204"/>
                  <a:ea typeface="Arial Bold" panose="020B0802020202020204"/>
                  <a:cs typeface="Arial Bold" panose="020B0802020202020204"/>
                  <a:sym typeface="Arial Bold" panose="020B0802020202020204"/>
                </a:rPr>
                <a:t>Environmental Problems, Its Causes and Sustainability</a:t>
              </a:r>
              <a:endParaRPr lang="en-US" sz="2000" b="1">
                <a:solidFill>
                  <a:srgbClr val="14241F"/>
                </a:solidFill>
                <a:latin typeface="Arial Bold" panose="020B0802020202020204"/>
                <a:ea typeface="Arial Bold" panose="020B0802020202020204"/>
                <a:cs typeface="Arial Bold" panose="020B0802020202020204"/>
                <a:sym typeface="Arial Bold" panose="020B0802020202020204"/>
              </a:endParaRPr>
            </a:p>
          </p:txBody>
        </p:sp>
      </p:grpSp>
      <p:grpSp>
        <p:nvGrpSpPr>
          <p:cNvPr id="90" name="Group 13"/>
          <p:cNvGrpSpPr/>
          <p:nvPr/>
        </p:nvGrpSpPr>
        <p:grpSpPr>
          <a:xfrm rot="0">
            <a:off x="10581377" y="4468181"/>
            <a:ext cx="6502722" cy="3097899"/>
            <a:chOff x="0" y="0"/>
            <a:chExt cx="8670296" cy="4130532"/>
          </a:xfrm>
        </p:grpSpPr>
        <p:sp>
          <p:nvSpPr>
            <p:cNvPr id="1048685" name="Freeform 14"/>
            <p:cNvSpPr/>
            <p:nvPr/>
          </p:nvSpPr>
          <p:spPr>
            <a:xfrm>
              <a:off x="0" y="0"/>
              <a:ext cx="8670296" cy="4130532"/>
            </a:xfrm>
            <a:custGeom>
              <a:avLst/>
              <a:gdLst/>
              <a:ahLst/>
              <a:cxnLst/>
              <a:rect l="l" t="t" r="r" b="b"/>
              <a:pathLst>
                <a:path w="8670296" h="4130532">
                  <a:moveTo>
                    <a:pt x="0" y="0"/>
                  </a:moveTo>
                  <a:lnTo>
                    <a:pt x="8670296" y="0"/>
                  </a:lnTo>
                  <a:lnTo>
                    <a:pt x="8670296" y="4130532"/>
                  </a:lnTo>
                  <a:lnTo>
                    <a:pt x="0" y="4130532"/>
                  </a:lnTo>
                  <a:close/>
                </a:path>
              </a:pathLst>
            </a:custGeom>
            <a:solidFill>
              <a:srgbClr val="000000">
                <a:alpha val="0"/>
              </a:srgbClr>
            </a:solidFill>
          </p:spPr>
        </p:sp>
        <p:sp>
          <p:nvSpPr>
            <p:cNvPr id="1048686" name="TextBox 15"/>
            <p:cNvSpPr txBox="1"/>
            <p:nvPr/>
          </p:nvSpPr>
          <p:spPr>
            <a:xfrm>
              <a:off x="0" y="-47625"/>
              <a:ext cx="8670296" cy="4178157"/>
            </a:xfrm>
            <a:prstGeom prst="rect">
              <a:avLst/>
            </a:prstGeom>
          </p:spPr>
          <p:txBody>
            <a:bodyPr lIns="0" tIns="0" rIns="0" bIns="0" rtlCol="0" anchor="t"/>
            <a:p>
              <a:pPr algn="r">
                <a:lnSpc>
                  <a:spcPts val="3500"/>
                </a:lnSpc>
              </a:pPr>
              <a:r>
                <a:rPr lang="en-US" sz="2500">
                  <a:solidFill>
                    <a:srgbClr val="F7F3ED"/>
                  </a:solidFill>
                  <a:latin typeface="Segoe Script" panose="030B0504020000000003"/>
                  <a:ea typeface="Segoe Script" panose="030B0504020000000003"/>
                  <a:cs typeface="Segoe Script" panose="030B0504020000000003"/>
                  <a:sym typeface="Segoe Script" panose="030B0504020000000003"/>
                </a:rPr>
                <a:t>Global  warming is the long-term heating of Earth’s climate system observed since the pre-industrial period (between 1850 and 1900) due to human activities, primarily fossil fuel burning, which increases heat-trapping greenhouse gas levels on Earth’s atmosphere.</a:t>
              </a:r>
              <a:endParaRPr lang="en-US" sz="2500">
                <a:solidFill>
                  <a:srgbClr val="F7F3ED"/>
                </a:solidFill>
                <a:latin typeface="Segoe Script" panose="030B0504020000000003"/>
                <a:ea typeface="Segoe Script" panose="030B0504020000000003"/>
                <a:cs typeface="Segoe Script" panose="030B0504020000000003"/>
                <a:sym typeface="Segoe Script" panose="030B0504020000000003"/>
              </a:endParaRPr>
            </a:p>
          </p:txBody>
        </p:sp>
      </p:grpSp>
      <p:sp>
        <p:nvSpPr>
          <p:cNvPr id="1048687" name="Freeform 16"/>
          <p:cNvSpPr/>
          <p:nvPr/>
        </p:nvSpPr>
        <p:spPr>
          <a:xfrm>
            <a:off x="-574390" y="5791200"/>
            <a:ext cx="4495800" cy="4495800"/>
          </a:xfrm>
          <a:custGeom>
            <a:avLst/>
            <a:gdLst/>
            <a:ahLst/>
            <a:cxnLst/>
            <a:rect l="l" t="t" r="r" b="b"/>
            <a:pathLst>
              <a:path w="4495800" h="4495800">
                <a:moveTo>
                  <a:pt x="0" y="0"/>
                </a:moveTo>
                <a:lnTo>
                  <a:pt x="4495800" y="0"/>
                </a:lnTo>
                <a:lnTo>
                  <a:pt x="4495800" y="4495800"/>
                </a:lnTo>
                <a:lnTo>
                  <a:pt x="0" y="4495800"/>
                </a:lnTo>
                <a:lnTo>
                  <a:pt x="0" y="0"/>
                </a:lnTo>
                <a:close/>
              </a:path>
            </a:pathLst>
          </a:custGeom>
          <a:blipFill>
            <a:blip r:embed="rId3"/>
            <a:stretch>
              <a:fillRect/>
            </a:stretch>
          </a:blipFill>
        </p:spPr>
      </p:sp>
      <p:sp>
        <p:nvSpPr>
          <p:cNvPr id="1048688" name="Freeform 17"/>
          <p:cNvSpPr/>
          <p:nvPr/>
        </p:nvSpPr>
        <p:spPr>
          <a:xfrm>
            <a:off x="-592598" y="-235484"/>
            <a:ext cx="4508927" cy="5809229"/>
          </a:xfrm>
          <a:custGeom>
            <a:avLst/>
            <a:gdLst/>
            <a:ahLst/>
            <a:cxnLst/>
            <a:rect l="l" t="t" r="r" b="b"/>
            <a:pathLst>
              <a:path w="4508927" h="5809229">
                <a:moveTo>
                  <a:pt x="0" y="0"/>
                </a:moveTo>
                <a:lnTo>
                  <a:pt x="4508927" y="0"/>
                </a:lnTo>
                <a:lnTo>
                  <a:pt x="4508927" y="5809229"/>
                </a:lnTo>
                <a:lnTo>
                  <a:pt x="0" y="5809229"/>
                </a:lnTo>
                <a:lnTo>
                  <a:pt x="0" y="0"/>
                </a:lnTo>
                <a:close/>
              </a:path>
            </a:pathLst>
          </a:custGeom>
          <a:blipFill>
            <a:blip r:embed="rId4"/>
            <a:stretch>
              <a:fillRect l="-14065" r="-14065"/>
            </a:stretch>
          </a:blipFill>
        </p:spPr>
      </p:sp>
      <p:sp>
        <p:nvSpPr>
          <p:cNvPr id="1048689" name="Freeform 18"/>
          <p:cNvSpPr/>
          <p:nvPr/>
        </p:nvSpPr>
        <p:spPr>
          <a:xfrm>
            <a:off x="4370939" y="-571500"/>
            <a:ext cx="4989523" cy="11388454"/>
          </a:xfrm>
          <a:custGeom>
            <a:avLst/>
            <a:gdLst/>
            <a:ahLst/>
            <a:cxnLst/>
            <a:rect l="l" t="t" r="r" b="b"/>
            <a:pathLst>
              <a:path w="4989523" h="11388454">
                <a:moveTo>
                  <a:pt x="0" y="0"/>
                </a:moveTo>
                <a:lnTo>
                  <a:pt x="4989523" y="0"/>
                </a:lnTo>
                <a:lnTo>
                  <a:pt x="4989523" y="11388454"/>
                </a:lnTo>
                <a:lnTo>
                  <a:pt x="0" y="11388454"/>
                </a:lnTo>
                <a:lnTo>
                  <a:pt x="0" y="0"/>
                </a:lnTo>
                <a:close/>
              </a:path>
            </a:pathLst>
          </a:custGeom>
          <a:blipFill>
            <a:blip r:embed="rId5"/>
            <a:stretch>
              <a:fillRect l="-14236" r="-1423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8923</Words>
  <Application>WPS Presentation</Application>
  <PresentationFormat/>
  <Paragraphs>243</Paragraphs>
  <Slides>32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Arial</vt:lpstr>
      <vt:lpstr>SimSun</vt:lpstr>
      <vt:lpstr>Wingdings</vt:lpstr>
      <vt:lpstr>Arimo Bold</vt:lpstr>
      <vt:lpstr>Bebas Neue Cyrillic</vt:lpstr>
      <vt:lpstr>Segoe Script</vt:lpstr>
      <vt:lpstr>Arial Bold</vt:lpstr>
      <vt:lpstr>Segoe Script Bold</vt:lpstr>
      <vt:lpstr>Arial</vt:lpstr>
      <vt:lpstr>Calibri</vt:lpstr>
      <vt:lpstr>Microsoft YaHei</vt:lpstr>
      <vt:lpstr>Arial Unicode MS</vt:lpstr>
      <vt:lpstr>TS Arabic Bebas Neue Pro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 Report.pptx</dc:title>
  <dc:creator>CPH2577</dc:creator>
  <cp:lastModifiedBy>Eva Francis Fabroa</cp:lastModifiedBy>
  <cp:revision>1</cp:revision>
  <dcterms:created xsi:type="dcterms:W3CDTF">2025-10-04T02:54:30Z</dcterms:created>
  <dcterms:modified xsi:type="dcterms:W3CDTF">2025-10-04T02:54:34Z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34e38368b4d548319309ada363c344f7</vt:lpwstr>
  </property>
  <property fmtid="{D5CDD505-2E9C-101B-9397-08002B2CF9AE}" pid="3" name="KSOProductBuildVer">
    <vt:lpwstr>1033-12.2.0.22549</vt:lpwstr>
  </property>
</Properties>
</file>